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66" r:id="rId4"/>
    <p:sldId id="293" r:id="rId5"/>
    <p:sldId id="294" r:id="rId6"/>
    <p:sldId id="295" r:id="rId7"/>
    <p:sldId id="296" r:id="rId8"/>
    <p:sldId id="290" r:id="rId9"/>
    <p:sldId id="303" r:id="rId10"/>
    <p:sldId id="304" r:id="rId11"/>
    <p:sldId id="297" r:id="rId12"/>
    <p:sldId id="299" r:id="rId13"/>
    <p:sldId id="306" r:id="rId14"/>
    <p:sldId id="300" r:id="rId15"/>
    <p:sldId id="307" r:id="rId16"/>
    <p:sldId id="301" r:id="rId17"/>
    <p:sldId id="302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AD87"/>
    <a:srgbClr val="CB3700"/>
    <a:srgbClr val="767171"/>
    <a:srgbClr val="6C8AE3"/>
    <a:srgbClr val="F2E4EA"/>
    <a:srgbClr val="938770"/>
    <a:srgbClr val="5697F7"/>
    <a:srgbClr val="D43434"/>
    <a:srgbClr val="C39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5214" autoAdjust="0"/>
  </p:normalViewPr>
  <p:slideViewPr>
    <p:cSldViewPr snapToGrid="0">
      <p:cViewPr>
        <p:scale>
          <a:sx n="109" d="100"/>
          <a:sy n="109" d="100"/>
        </p:scale>
        <p:origin x="269" y="-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C70B3-A85B-4893-8529-716E4864410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665E8-8507-4D67-82D4-C9D87A541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4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65E8-8507-4D67-82D4-C9D87A5410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B696B-EBF7-4182-BA10-44714482C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CD9808-D6AE-4B51-A2CD-3E4BEEE84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107CE-C609-4DC0-8A8D-43B653A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14F92-BF42-40B5-AC2F-ACCC7770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4843E-B395-4D64-BE2F-8C6C64E1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3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44800-E686-4F5A-894B-C8BA119D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8E175-639C-43BB-92F1-BB91F6A0E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66AF8-37DE-4809-85F1-1D5B2C80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45B36-5B0B-44FA-A233-290702C1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82504-5648-41C8-8834-4F742AA7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4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1D6B81-E524-4B30-877F-C9AA8C6A8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1D5305-4EEA-47F2-B3A2-D9F11E825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E5710-9FA6-43FD-87A2-6827C63C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C08FF-1F1B-4392-9401-3FBD1611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F9E04-082E-4BB4-8DB6-6A622FF5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2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2B06D-A330-4484-B444-86273B55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6886E-1B5B-4B76-B272-ACDA660E3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9E9B9-D9B6-4322-B3CF-A4BC00DD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C614B-10C1-44A2-91C6-25D3FFBC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817A4-DD4E-4F69-A783-70F61A8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7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2ADC1-31BC-4C7E-B5B9-F451F6B0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82E764-7F64-4237-B990-AFFF2348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39836-C944-49B4-AE0B-ABD9626C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C594D-30C3-4DE3-8152-A7F57615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DC4CC-B7D4-4C16-A00A-1EE86ED1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8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6C6DB-AFC6-4366-8E3D-CEFEC761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2421E-9303-48A0-B00F-C5159F0F2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4FC65C-EC33-4788-9C75-5FDD77F9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9D58B0-95AE-4322-8ECD-66BCA0E4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A40D9F-4941-4F57-9319-4CF4EC8F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5F6A5F-67C1-4B39-AFE9-F770D99D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2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5948F-AF32-4996-871C-D34354CC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34890E-6864-49D7-A0B8-24E502020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B5851E-6756-4EB1-A5BD-08A36A45C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0F1496-2B9F-42CE-862E-08EBE4C02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4862E6-E0A5-449B-AAF9-92322D4FA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4407-51C0-42F3-8CD0-3C975EB9D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6E6ADE-4E04-4A46-8582-472E53B4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BE1BFD-6F12-4EFF-9319-07FBDE90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4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5D1F1-D444-4D7E-BF7B-7B0C33E3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01F1F-883F-4667-9076-6BFAB1CF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BD2203-AC27-4725-AEEF-D705633D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F32416-2360-458B-8FE3-8114C37B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4B4101-A33D-41C1-B473-FF657D0E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E19C46-32CC-4540-9194-D515C688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7B040-49C1-4A68-87A1-CEC64A88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2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7BDC4-CC69-4EB1-961A-167A6DE2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F715-FCAD-4FAD-AF16-84A191827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22AB61-7086-4F9D-8978-6B1737293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46CAF-B872-459C-A21F-6BB2185D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33D3B-29CF-47F3-9F36-34578BE0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278FA0-E26D-4345-9292-F246D908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9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7898-6AAB-4002-9199-8717F5B8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21E82F-8368-4A64-8EC1-83D49BC4E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94CD06-D3BC-4830-B088-31C008D19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CAA68-3469-4DF2-AFBB-ADD1A167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4F648-BD25-4962-9601-B7B8023E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2E1B3-1FE2-4711-8AB2-82CE04F4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4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4785E5-6C6C-4869-B8BC-F9FB2809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1BC46B-E342-4F4E-8CC2-502AB186F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490E7-6972-4224-8D7F-FD5DF2881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7153-12C2-4655-8764-D37E061E760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852E86-3681-4E5F-8B4E-40A5B1E3B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31A79-F5E2-4758-BB67-C1638119C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8ED34-CA68-47AC-8413-43A4D6F689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6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E68D82-7517-4A4D-8A67-1E5F0C083DAA}"/>
              </a:ext>
            </a:extLst>
          </p:cNvPr>
          <p:cNvSpPr/>
          <p:nvPr/>
        </p:nvSpPr>
        <p:spPr>
          <a:xfrm>
            <a:off x="5319396" y="4247957"/>
            <a:ext cx="1551304" cy="236682"/>
          </a:xfrm>
          <a:prstGeom prst="roundRect">
            <a:avLst/>
          </a:prstGeom>
          <a:solidFill>
            <a:srgbClr val="D83B01"/>
          </a:solidFill>
          <a:ln>
            <a:noFill/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Team 5</a:t>
            </a:r>
            <a:endParaRPr lang="ko-KR" altLang="en-US" sz="1400" b="1" dirty="0">
              <a:latin typeface="+mn-ea"/>
            </a:endParaRPr>
          </a:p>
        </p:txBody>
      </p:sp>
      <p:grpSp>
        <p:nvGrpSpPr>
          <p:cNvPr id="59" name="그래픽 10" descr="가루와 베리가 뿌려진 아이스크림">
            <a:extLst>
              <a:ext uri="{FF2B5EF4-FFF2-40B4-BE49-F238E27FC236}">
                <a16:creationId xmlns:a16="http://schemas.microsoft.com/office/drawing/2014/main" id="{B397BAC5-04E9-4E91-ACD6-4F6824BDDECB}"/>
              </a:ext>
            </a:extLst>
          </p:cNvPr>
          <p:cNvGrpSpPr/>
          <p:nvPr/>
        </p:nvGrpSpPr>
        <p:grpSpPr>
          <a:xfrm>
            <a:off x="5288192" y="2231383"/>
            <a:ext cx="2383837" cy="1704864"/>
            <a:chOff x="8116750" y="3376598"/>
            <a:chExt cx="5739779" cy="4104953"/>
          </a:xfrm>
        </p:grpSpPr>
        <p:grpSp>
          <p:nvGrpSpPr>
            <p:cNvPr id="60" name="그래픽 10" descr="가루와 베리가 뿌려진 아이스크림">
              <a:extLst>
                <a:ext uri="{FF2B5EF4-FFF2-40B4-BE49-F238E27FC236}">
                  <a16:creationId xmlns:a16="http://schemas.microsoft.com/office/drawing/2014/main" id="{F5460102-ECC7-49F2-B735-DEB75BAB9136}"/>
                </a:ext>
              </a:extLst>
            </p:cNvPr>
            <p:cNvGrpSpPr/>
            <p:nvPr/>
          </p:nvGrpSpPr>
          <p:grpSpPr>
            <a:xfrm>
              <a:off x="8721369" y="3914274"/>
              <a:ext cx="5135160" cy="3567277"/>
              <a:chOff x="8721369" y="3914274"/>
              <a:chExt cx="5135160" cy="3567277"/>
            </a:xfrm>
          </p:grpSpPr>
          <p:grpSp>
            <p:nvGrpSpPr>
              <p:cNvPr id="98" name="그래픽 10" descr="가루와 베리가 뿌려진 아이스크림">
                <a:extLst>
                  <a:ext uri="{FF2B5EF4-FFF2-40B4-BE49-F238E27FC236}">
                    <a16:creationId xmlns:a16="http://schemas.microsoft.com/office/drawing/2014/main" id="{EE7EDB31-C00B-4AEF-8B75-C1721E09C7C8}"/>
                  </a:ext>
                </a:extLst>
              </p:cNvPr>
              <p:cNvGrpSpPr/>
              <p:nvPr/>
            </p:nvGrpSpPr>
            <p:grpSpPr>
              <a:xfrm>
                <a:off x="8939760" y="3914274"/>
                <a:ext cx="4307142" cy="3078141"/>
                <a:chOff x="8939760" y="3914274"/>
                <a:chExt cx="4307142" cy="3078141"/>
              </a:xfrm>
            </p:grpSpPr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9BECBE00-5EF4-4A46-A900-3FA7CE9A393C}"/>
                    </a:ext>
                  </a:extLst>
                </p:cNvPr>
                <p:cNvSpPr/>
                <p:nvPr/>
              </p:nvSpPr>
              <p:spPr>
                <a:xfrm>
                  <a:off x="9498698" y="3914274"/>
                  <a:ext cx="1119477" cy="1119501"/>
                </a:xfrm>
                <a:custGeom>
                  <a:avLst/>
                  <a:gdLst>
                    <a:gd name="connsiteX0" fmla="*/ 1119478 w 1119477"/>
                    <a:gd name="connsiteY0" fmla="*/ 559751 h 1119501"/>
                    <a:gd name="connsiteX1" fmla="*/ 559739 w 1119477"/>
                    <a:gd name="connsiteY1" fmla="*/ 1119501 h 1119501"/>
                    <a:gd name="connsiteX2" fmla="*/ 0 w 1119477"/>
                    <a:gd name="connsiteY2" fmla="*/ 559751 h 1119501"/>
                    <a:gd name="connsiteX3" fmla="*/ 559739 w 1119477"/>
                    <a:gd name="connsiteY3" fmla="*/ 0 h 1119501"/>
                    <a:gd name="connsiteX4" fmla="*/ 1119478 w 1119477"/>
                    <a:gd name="connsiteY4" fmla="*/ 559751 h 1119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477" h="1119501">
                      <a:moveTo>
                        <a:pt x="1119478" y="559751"/>
                      </a:moveTo>
                      <a:cubicBezTo>
                        <a:pt x="1119478" y="868892"/>
                        <a:pt x="868874" y="1119501"/>
                        <a:pt x="559739" y="1119501"/>
                      </a:cubicBezTo>
                      <a:cubicBezTo>
                        <a:pt x="250604" y="1119501"/>
                        <a:pt x="0" y="868892"/>
                        <a:pt x="0" y="559751"/>
                      </a:cubicBezTo>
                      <a:cubicBezTo>
                        <a:pt x="0" y="250609"/>
                        <a:pt x="250604" y="0"/>
                        <a:pt x="559739" y="0"/>
                      </a:cubicBezTo>
                      <a:cubicBezTo>
                        <a:pt x="868874" y="0"/>
                        <a:pt x="1119478" y="250609"/>
                        <a:pt x="1119478" y="559751"/>
                      </a:cubicBezTo>
                      <a:close/>
                    </a:path>
                  </a:pathLst>
                </a:custGeom>
                <a:solidFill>
                  <a:srgbClr val="D5AD87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86D9FC7B-DD11-4247-9CFB-4D60C9E14705}"/>
                    </a:ext>
                  </a:extLst>
                </p:cNvPr>
                <p:cNvSpPr/>
                <p:nvPr/>
              </p:nvSpPr>
              <p:spPr>
                <a:xfrm>
                  <a:off x="8939760" y="4475396"/>
                  <a:ext cx="1119477" cy="1119501"/>
                </a:xfrm>
                <a:custGeom>
                  <a:avLst/>
                  <a:gdLst>
                    <a:gd name="connsiteX0" fmla="*/ 1119478 w 1119477"/>
                    <a:gd name="connsiteY0" fmla="*/ 559751 h 1119501"/>
                    <a:gd name="connsiteX1" fmla="*/ 559739 w 1119477"/>
                    <a:gd name="connsiteY1" fmla="*/ 1119501 h 1119501"/>
                    <a:gd name="connsiteX2" fmla="*/ 0 w 1119477"/>
                    <a:gd name="connsiteY2" fmla="*/ 559750 h 1119501"/>
                    <a:gd name="connsiteX3" fmla="*/ 559739 w 1119477"/>
                    <a:gd name="connsiteY3" fmla="*/ 0 h 1119501"/>
                    <a:gd name="connsiteX4" fmla="*/ 1119478 w 1119477"/>
                    <a:gd name="connsiteY4" fmla="*/ 559751 h 1119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477" h="1119501">
                      <a:moveTo>
                        <a:pt x="1119478" y="559751"/>
                      </a:moveTo>
                      <a:cubicBezTo>
                        <a:pt x="1119478" y="868892"/>
                        <a:pt x="868874" y="1119501"/>
                        <a:pt x="559739" y="1119501"/>
                      </a:cubicBezTo>
                      <a:cubicBezTo>
                        <a:pt x="250603" y="1119501"/>
                        <a:pt x="0" y="868892"/>
                        <a:pt x="0" y="559750"/>
                      </a:cubicBezTo>
                      <a:cubicBezTo>
                        <a:pt x="0" y="250609"/>
                        <a:pt x="250603" y="0"/>
                        <a:pt x="559739" y="0"/>
                      </a:cubicBezTo>
                      <a:cubicBezTo>
                        <a:pt x="868874" y="0"/>
                        <a:pt x="1119478" y="250609"/>
                        <a:pt x="1119478" y="559751"/>
                      </a:cubicBezTo>
                      <a:close/>
                    </a:path>
                  </a:pathLst>
                </a:custGeom>
                <a:solidFill>
                  <a:srgbClr val="CB370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DBCC6B9C-C8A8-4D69-B2E3-21D9E1C4A214}"/>
                    </a:ext>
                  </a:extLst>
                </p:cNvPr>
                <p:cNvSpPr/>
                <p:nvPr/>
              </p:nvSpPr>
              <p:spPr>
                <a:xfrm>
                  <a:off x="10058230" y="4478732"/>
                  <a:ext cx="1119477" cy="1119501"/>
                </a:xfrm>
                <a:custGeom>
                  <a:avLst/>
                  <a:gdLst>
                    <a:gd name="connsiteX0" fmla="*/ 1119478 w 1119477"/>
                    <a:gd name="connsiteY0" fmla="*/ 559751 h 1119501"/>
                    <a:gd name="connsiteX1" fmla="*/ 559739 w 1119477"/>
                    <a:gd name="connsiteY1" fmla="*/ 1119501 h 1119501"/>
                    <a:gd name="connsiteX2" fmla="*/ 0 w 1119477"/>
                    <a:gd name="connsiteY2" fmla="*/ 559751 h 1119501"/>
                    <a:gd name="connsiteX3" fmla="*/ 559739 w 1119477"/>
                    <a:gd name="connsiteY3" fmla="*/ 0 h 1119501"/>
                    <a:gd name="connsiteX4" fmla="*/ 1119478 w 1119477"/>
                    <a:gd name="connsiteY4" fmla="*/ 559751 h 1119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477" h="1119501">
                      <a:moveTo>
                        <a:pt x="1119478" y="559751"/>
                      </a:moveTo>
                      <a:cubicBezTo>
                        <a:pt x="1119478" y="868893"/>
                        <a:pt x="868874" y="1119501"/>
                        <a:pt x="559739" y="1119501"/>
                      </a:cubicBezTo>
                      <a:cubicBezTo>
                        <a:pt x="250603" y="1119501"/>
                        <a:pt x="0" y="868893"/>
                        <a:pt x="0" y="559751"/>
                      </a:cubicBezTo>
                      <a:cubicBezTo>
                        <a:pt x="0" y="250609"/>
                        <a:pt x="250603" y="0"/>
                        <a:pt x="559739" y="0"/>
                      </a:cubicBezTo>
                      <a:cubicBezTo>
                        <a:pt x="868874" y="0"/>
                        <a:pt x="1119478" y="250609"/>
                        <a:pt x="1119478" y="559751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99" name="그래픽 10" descr="가루와 베리가 뿌려진 아이스크림">
                <a:extLst>
                  <a:ext uri="{FF2B5EF4-FFF2-40B4-BE49-F238E27FC236}">
                    <a16:creationId xmlns:a16="http://schemas.microsoft.com/office/drawing/2014/main" id="{5FC84F69-B019-4FC0-801C-D43D398AE684}"/>
                  </a:ext>
                </a:extLst>
              </p:cNvPr>
              <p:cNvGrpSpPr/>
              <p:nvPr/>
            </p:nvGrpSpPr>
            <p:grpSpPr>
              <a:xfrm>
                <a:off x="8721369" y="5039433"/>
                <a:ext cx="5135160" cy="2442118"/>
                <a:chOff x="8721369" y="5039433"/>
                <a:chExt cx="5135160" cy="2442118"/>
              </a:xfrm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4C4DCF1F-9E37-439A-8416-2E007CEC5D76}"/>
                    </a:ext>
                  </a:extLst>
                </p:cNvPr>
                <p:cNvSpPr/>
                <p:nvPr/>
              </p:nvSpPr>
              <p:spPr>
                <a:xfrm>
                  <a:off x="8777269" y="5089440"/>
                  <a:ext cx="2557450" cy="828688"/>
                </a:xfrm>
                <a:custGeom>
                  <a:avLst/>
                  <a:gdLst>
                    <a:gd name="connsiteX0" fmla="*/ 2557451 w 2557450"/>
                    <a:gd name="connsiteY0" fmla="*/ 0 h 828688"/>
                    <a:gd name="connsiteX1" fmla="*/ 0 w 2557450"/>
                    <a:gd name="connsiteY1" fmla="*/ 0 h 828688"/>
                    <a:gd name="connsiteX2" fmla="*/ 150225 w 2557450"/>
                    <a:gd name="connsiteY2" fmla="*/ 700099 h 828688"/>
                    <a:gd name="connsiteX3" fmla="*/ 1278190 w 2557450"/>
                    <a:gd name="connsiteY3" fmla="*/ 828689 h 828688"/>
                    <a:gd name="connsiteX4" fmla="*/ 2406154 w 2557450"/>
                    <a:gd name="connsiteY4" fmla="*/ 700099 h 828688"/>
                    <a:gd name="connsiteX5" fmla="*/ 2557451 w 2557450"/>
                    <a:gd name="connsiteY5" fmla="*/ 0 h 828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57450" h="828688">
                      <a:moveTo>
                        <a:pt x="2557451" y="0"/>
                      </a:moveTo>
                      <a:lnTo>
                        <a:pt x="0" y="0"/>
                      </a:lnTo>
                      <a:lnTo>
                        <a:pt x="150225" y="700099"/>
                      </a:lnTo>
                      <a:cubicBezTo>
                        <a:pt x="150225" y="700099"/>
                        <a:pt x="613281" y="828689"/>
                        <a:pt x="1278190" y="828689"/>
                      </a:cubicBezTo>
                      <a:cubicBezTo>
                        <a:pt x="1943098" y="828689"/>
                        <a:pt x="2406154" y="700099"/>
                        <a:pt x="2406154" y="700099"/>
                      </a:cubicBezTo>
                      <a:lnTo>
                        <a:pt x="2557451" y="0"/>
                      </a:lnTo>
                      <a:close/>
                    </a:path>
                  </a:pathLst>
                </a:custGeom>
                <a:solidFill>
                  <a:srgbClr val="D5AD87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F0B3C5-AF13-4AF0-8ECE-157966D540B7}"/>
                    </a:ext>
                  </a:extLst>
                </p:cNvPr>
                <p:cNvSpPr/>
                <p:nvPr/>
              </p:nvSpPr>
              <p:spPr>
                <a:xfrm>
                  <a:off x="9014097" y="6061006"/>
                  <a:ext cx="2082722" cy="314437"/>
                </a:xfrm>
                <a:custGeom>
                  <a:avLst/>
                  <a:gdLst>
                    <a:gd name="connsiteX0" fmla="*/ 217148 w 2082722"/>
                    <a:gd name="connsiteY0" fmla="*/ 314437 h 314437"/>
                    <a:gd name="connsiteX1" fmla="*/ 1865575 w 2082722"/>
                    <a:gd name="connsiteY1" fmla="*/ 314437 h 314437"/>
                    <a:gd name="connsiteX2" fmla="*/ 2081494 w 2082722"/>
                    <a:gd name="connsiteY2" fmla="*/ 139763 h 314437"/>
                    <a:gd name="connsiteX3" fmla="*/ 2082722 w 2082722"/>
                    <a:gd name="connsiteY3" fmla="*/ 133998 h 314437"/>
                    <a:gd name="connsiteX4" fmla="*/ 1041361 w 2082722"/>
                    <a:gd name="connsiteY4" fmla="*/ 0 h 314437"/>
                    <a:gd name="connsiteX5" fmla="*/ 0 w 2082722"/>
                    <a:gd name="connsiteY5" fmla="*/ 133998 h 314437"/>
                    <a:gd name="connsiteX6" fmla="*/ 1229 w 2082722"/>
                    <a:gd name="connsiteY6" fmla="*/ 139763 h 314437"/>
                    <a:gd name="connsiteX7" fmla="*/ 217148 w 2082722"/>
                    <a:gd name="connsiteY7" fmla="*/ 314437 h 314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2722" h="314437">
                      <a:moveTo>
                        <a:pt x="217148" y="314437"/>
                      </a:moveTo>
                      <a:lnTo>
                        <a:pt x="1865575" y="314437"/>
                      </a:lnTo>
                      <a:cubicBezTo>
                        <a:pt x="1969744" y="314437"/>
                        <a:pt x="2059741" y="241634"/>
                        <a:pt x="2081494" y="139763"/>
                      </a:cubicBezTo>
                      <a:lnTo>
                        <a:pt x="2082722" y="133998"/>
                      </a:lnTo>
                      <a:cubicBezTo>
                        <a:pt x="2082722" y="133998"/>
                        <a:pt x="1748046" y="0"/>
                        <a:pt x="1041361" y="0"/>
                      </a:cubicBezTo>
                      <a:cubicBezTo>
                        <a:pt x="334676" y="0"/>
                        <a:pt x="0" y="133998"/>
                        <a:pt x="0" y="133998"/>
                      </a:cubicBezTo>
                      <a:lnTo>
                        <a:pt x="1229" y="139763"/>
                      </a:lnTo>
                      <a:cubicBezTo>
                        <a:pt x="22981" y="241634"/>
                        <a:pt x="112978" y="314437"/>
                        <a:pt x="217148" y="314437"/>
                      </a:cubicBezTo>
                      <a:close/>
                    </a:path>
                  </a:pathLst>
                </a:custGeom>
                <a:solidFill>
                  <a:srgbClr val="D5AD87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7021C759-6E79-46D6-8B02-B4DD65FBAC76}"/>
                    </a:ext>
                  </a:extLst>
                </p:cNvPr>
                <p:cNvSpPr/>
                <p:nvPr/>
              </p:nvSpPr>
              <p:spPr>
                <a:xfrm>
                  <a:off x="8927494" y="5789539"/>
                  <a:ext cx="2255921" cy="405464"/>
                </a:xfrm>
                <a:custGeom>
                  <a:avLst/>
                  <a:gdLst>
                    <a:gd name="connsiteX0" fmla="*/ 0 w 2255921"/>
                    <a:gd name="connsiteY0" fmla="*/ 0 h 405464"/>
                    <a:gd name="connsiteX1" fmla="*/ 86596 w 2255921"/>
                    <a:gd name="connsiteY1" fmla="*/ 405465 h 405464"/>
                    <a:gd name="connsiteX2" fmla="*/ 2169326 w 2255921"/>
                    <a:gd name="connsiteY2" fmla="*/ 405465 h 405464"/>
                    <a:gd name="connsiteX3" fmla="*/ 2255922 w 2255921"/>
                    <a:gd name="connsiteY3" fmla="*/ 0 h 405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5921" h="405464">
                      <a:moveTo>
                        <a:pt x="0" y="0"/>
                      </a:moveTo>
                      <a:lnTo>
                        <a:pt x="86596" y="405465"/>
                      </a:lnTo>
                      <a:lnTo>
                        <a:pt x="2169326" y="405465"/>
                      </a:lnTo>
                      <a:lnTo>
                        <a:pt x="2255922" y="0"/>
                      </a:lnTo>
                      <a:close/>
                    </a:path>
                  </a:pathLst>
                </a:custGeom>
                <a:solidFill>
                  <a:srgbClr val="CB370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CF45E988-C1B2-4817-9A1F-451522B72899}"/>
                    </a:ext>
                  </a:extLst>
                </p:cNvPr>
                <p:cNvSpPr/>
                <p:nvPr/>
              </p:nvSpPr>
              <p:spPr>
                <a:xfrm>
                  <a:off x="8721369" y="5039433"/>
                  <a:ext cx="2668178" cy="171452"/>
                </a:xfrm>
                <a:custGeom>
                  <a:avLst/>
                  <a:gdLst>
                    <a:gd name="connsiteX0" fmla="*/ 2611029 w 2668178"/>
                    <a:gd name="connsiteY0" fmla="*/ 171453 h 171452"/>
                    <a:gd name="connsiteX1" fmla="*/ 57150 w 2668178"/>
                    <a:gd name="connsiteY1" fmla="*/ 171453 h 171452"/>
                    <a:gd name="connsiteX2" fmla="*/ 0 w 2668178"/>
                    <a:gd name="connsiteY2" fmla="*/ 114302 h 171452"/>
                    <a:gd name="connsiteX3" fmla="*/ 0 w 2668178"/>
                    <a:gd name="connsiteY3" fmla="*/ 57151 h 171452"/>
                    <a:gd name="connsiteX4" fmla="*/ 57150 w 2668178"/>
                    <a:gd name="connsiteY4" fmla="*/ 0 h 171452"/>
                    <a:gd name="connsiteX5" fmla="*/ 2611029 w 2668178"/>
                    <a:gd name="connsiteY5" fmla="*/ 0 h 171452"/>
                    <a:gd name="connsiteX6" fmla="*/ 2668179 w 2668178"/>
                    <a:gd name="connsiteY6" fmla="*/ 57151 h 171452"/>
                    <a:gd name="connsiteX7" fmla="*/ 2668179 w 2668178"/>
                    <a:gd name="connsiteY7" fmla="*/ 114302 h 171452"/>
                    <a:gd name="connsiteX8" fmla="*/ 2611029 w 2668178"/>
                    <a:gd name="connsiteY8" fmla="*/ 171453 h 171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68178" h="171452">
                      <a:moveTo>
                        <a:pt x="2611029" y="171453"/>
                      </a:moveTo>
                      <a:lnTo>
                        <a:pt x="57150" y="171453"/>
                      </a:lnTo>
                      <a:cubicBezTo>
                        <a:pt x="25589" y="171453"/>
                        <a:pt x="0" y="145863"/>
                        <a:pt x="0" y="114302"/>
                      </a:cubicBezTo>
                      <a:lnTo>
                        <a:pt x="0" y="57151"/>
                      </a:lnTo>
                      <a:cubicBezTo>
                        <a:pt x="0" y="25589"/>
                        <a:pt x="25589" y="0"/>
                        <a:pt x="57150" y="0"/>
                      </a:cubicBezTo>
                      <a:lnTo>
                        <a:pt x="2611029" y="0"/>
                      </a:lnTo>
                      <a:cubicBezTo>
                        <a:pt x="2642590" y="0"/>
                        <a:pt x="2668179" y="25589"/>
                        <a:pt x="2668179" y="57151"/>
                      </a:cubicBezTo>
                      <a:lnTo>
                        <a:pt x="2668179" y="114302"/>
                      </a:lnTo>
                      <a:cubicBezTo>
                        <a:pt x="2668179" y="145863"/>
                        <a:pt x="2642590" y="171453"/>
                        <a:pt x="2611029" y="17145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9DD5724B-5015-4189-A7A1-374711A2188B}"/>
                  </a:ext>
                </a:extLst>
              </p:cNvPr>
              <p:cNvSpPr/>
              <p:nvPr/>
            </p:nvSpPr>
            <p:spPr>
              <a:xfrm>
                <a:off x="10058230" y="4479663"/>
                <a:ext cx="1119477" cy="1025501"/>
              </a:xfrm>
              <a:custGeom>
                <a:avLst/>
                <a:gdLst>
                  <a:gd name="connsiteX0" fmla="*/ 818992 w 1119477"/>
                  <a:gd name="connsiteY0" fmla="*/ 654521 h 1025502"/>
                  <a:gd name="connsiteX1" fmla="*/ 861861 w 1119477"/>
                  <a:gd name="connsiteY1" fmla="*/ 614716 h 1025502"/>
                  <a:gd name="connsiteX2" fmla="*/ 1034175 w 1119477"/>
                  <a:gd name="connsiteY2" fmla="*/ 558822 h 1025502"/>
                  <a:gd name="connsiteX3" fmla="*/ 1119478 w 1119477"/>
                  <a:gd name="connsiteY3" fmla="*/ 558822 h 1025502"/>
                  <a:gd name="connsiteX4" fmla="*/ 559739 w 1119477"/>
                  <a:gd name="connsiteY4" fmla="*/ 0 h 1025502"/>
                  <a:gd name="connsiteX5" fmla="*/ 0 w 1119477"/>
                  <a:gd name="connsiteY5" fmla="*/ 558822 h 1025502"/>
                  <a:gd name="connsiteX6" fmla="*/ 454891 w 1119477"/>
                  <a:gd name="connsiteY6" fmla="*/ 558822 h 1025502"/>
                  <a:gd name="connsiteX7" fmla="*/ 630069 w 1119477"/>
                  <a:gd name="connsiteY7" fmla="*/ 621302 h 1025502"/>
                  <a:gd name="connsiteX8" fmla="*/ 668366 w 1119477"/>
                  <a:gd name="connsiteY8" fmla="*/ 661836 h 1025502"/>
                  <a:gd name="connsiteX9" fmla="*/ 686304 w 1119477"/>
                  <a:gd name="connsiteY9" fmla="*/ 778860 h 1025502"/>
                  <a:gd name="connsiteX10" fmla="*/ 640992 w 1119477"/>
                  <a:gd name="connsiteY10" fmla="*/ 922373 h 1025502"/>
                  <a:gd name="connsiteX11" fmla="*/ 744111 w 1119477"/>
                  <a:gd name="connsiteY11" fmla="*/ 1025502 h 1025502"/>
                  <a:gd name="connsiteX12" fmla="*/ 744111 w 1119477"/>
                  <a:gd name="connsiteY12" fmla="*/ 1025502 h 1025502"/>
                  <a:gd name="connsiteX13" fmla="*/ 847231 w 1119477"/>
                  <a:gd name="connsiteY13" fmla="*/ 922373 h 1025502"/>
                  <a:gd name="connsiteX14" fmla="*/ 797239 w 1119477"/>
                  <a:gd name="connsiteY14" fmla="*/ 784197 h 1025502"/>
                  <a:gd name="connsiteX15" fmla="*/ 818992 w 1119477"/>
                  <a:gd name="connsiteY15" fmla="*/ 654521 h 102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19477" h="1025502">
                    <a:moveTo>
                      <a:pt x="818992" y="654521"/>
                    </a:moveTo>
                    <a:cubicBezTo>
                      <a:pt x="831079" y="640033"/>
                      <a:pt x="845652" y="626674"/>
                      <a:pt x="861861" y="614716"/>
                    </a:cubicBezTo>
                    <a:cubicBezTo>
                      <a:pt x="911546" y="578046"/>
                      <a:pt x="972424" y="558822"/>
                      <a:pt x="1034175" y="558822"/>
                    </a:cubicBezTo>
                    <a:lnTo>
                      <a:pt x="1119478" y="558822"/>
                    </a:lnTo>
                    <a:cubicBezTo>
                      <a:pt x="1119478" y="249678"/>
                      <a:pt x="868876" y="0"/>
                      <a:pt x="559739" y="0"/>
                    </a:cubicBezTo>
                    <a:cubicBezTo>
                      <a:pt x="250609" y="0"/>
                      <a:pt x="0" y="249678"/>
                      <a:pt x="0" y="558822"/>
                    </a:cubicBezTo>
                    <a:lnTo>
                      <a:pt x="454891" y="558822"/>
                    </a:lnTo>
                    <a:cubicBezTo>
                      <a:pt x="518584" y="558822"/>
                      <a:pt x="581163" y="580504"/>
                      <a:pt x="630069" y="621302"/>
                    </a:cubicBezTo>
                    <a:cubicBezTo>
                      <a:pt x="644799" y="633590"/>
                      <a:pt x="657815" y="647184"/>
                      <a:pt x="668366" y="661836"/>
                    </a:cubicBezTo>
                    <a:cubicBezTo>
                      <a:pt x="692683" y="695598"/>
                      <a:pt x="698834" y="739183"/>
                      <a:pt x="686304" y="778860"/>
                    </a:cubicBezTo>
                    <a:lnTo>
                      <a:pt x="640992" y="922373"/>
                    </a:lnTo>
                    <a:cubicBezTo>
                      <a:pt x="640992" y="979331"/>
                      <a:pt x="687162" y="1025502"/>
                      <a:pt x="744111" y="1025502"/>
                    </a:cubicBezTo>
                    <a:lnTo>
                      <a:pt x="744111" y="1025502"/>
                    </a:lnTo>
                    <a:cubicBezTo>
                      <a:pt x="801061" y="1025502"/>
                      <a:pt x="847231" y="979331"/>
                      <a:pt x="847231" y="922373"/>
                    </a:cubicBezTo>
                    <a:lnTo>
                      <a:pt x="797239" y="784197"/>
                    </a:lnTo>
                    <a:cubicBezTo>
                      <a:pt x="781308" y="740140"/>
                      <a:pt x="788988" y="690498"/>
                      <a:pt x="818992" y="65452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0567737-8A53-4363-A656-AF5BD6A31415}"/>
                </a:ext>
              </a:extLst>
            </p:cNvPr>
            <p:cNvSpPr/>
            <p:nvPr/>
          </p:nvSpPr>
          <p:spPr>
            <a:xfrm>
              <a:off x="10603489" y="3932651"/>
              <a:ext cx="902682" cy="902474"/>
            </a:xfrm>
            <a:custGeom>
              <a:avLst/>
              <a:gdLst>
                <a:gd name="connsiteX0" fmla="*/ 359015 w 902682"/>
                <a:gd name="connsiteY0" fmla="*/ 761868 h 902474"/>
                <a:gd name="connsiteX1" fmla="*/ 579313 w 902682"/>
                <a:gd name="connsiteY1" fmla="*/ 572999 h 902474"/>
                <a:gd name="connsiteX2" fmla="*/ 693105 w 902682"/>
                <a:gd name="connsiteY2" fmla="*/ 482200 h 902474"/>
                <a:gd name="connsiteX3" fmla="*/ 810519 w 902682"/>
                <a:gd name="connsiteY3" fmla="*/ 395031 h 902474"/>
                <a:gd name="connsiteX4" fmla="*/ 862911 w 902682"/>
                <a:gd name="connsiteY4" fmla="*/ 342630 h 902474"/>
                <a:gd name="connsiteX5" fmla="*/ 786287 w 902682"/>
                <a:gd name="connsiteY5" fmla="*/ 24657 h 902474"/>
                <a:gd name="connsiteX6" fmla="*/ 505068 w 902682"/>
                <a:gd name="connsiteY6" fmla="*/ 95295 h 902474"/>
                <a:gd name="connsiteX7" fmla="*/ 420265 w 902682"/>
                <a:gd name="connsiteY7" fmla="*/ 209354 h 902474"/>
                <a:gd name="connsiteX8" fmla="*/ 329468 w 902682"/>
                <a:gd name="connsiteY8" fmla="*/ 323142 h 902474"/>
                <a:gd name="connsiteX9" fmla="*/ 140603 w 902682"/>
                <a:gd name="connsiteY9" fmla="*/ 543445 h 902474"/>
                <a:gd name="connsiteX10" fmla="*/ 0 w 902682"/>
                <a:gd name="connsiteY10" fmla="*/ 703346 h 902474"/>
                <a:gd name="connsiteX11" fmla="*/ 196188 w 902682"/>
                <a:gd name="connsiteY11" fmla="*/ 898445 h 902474"/>
                <a:gd name="connsiteX12" fmla="*/ 199131 w 902682"/>
                <a:gd name="connsiteY12" fmla="*/ 902474 h 902474"/>
                <a:gd name="connsiteX13" fmla="*/ 359015 w 902682"/>
                <a:gd name="connsiteY13" fmla="*/ 761868 h 90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2682" h="902474">
                  <a:moveTo>
                    <a:pt x="359015" y="761868"/>
                  </a:moveTo>
                  <a:cubicBezTo>
                    <a:pt x="431188" y="697652"/>
                    <a:pt x="504375" y="634443"/>
                    <a:pt x="579313" y="572999"/>
                  </a:cubicBezTo>
                  <a:cubicBezTo>
                    <a:pt x="616903" y="542387"/>
                    <a:pt x="654622" y="511919"/>
                    <a:pt x="693105" y="482200"/>
                  </a:cubicBezTo>
                  <a:cubicBezTo>
                    <a:pt x="731381" y="452289"/>
                    <a:pt x="770521" y="423235"/>
                    <a:pt x="810519" y="395031"/>
                  </a:cubicBezTo>
                  <a:cubicBezTo>
                    <a:pt x="830036" y="381150"/>
                    <a:pt x="848323" y="363319"/>
                    <a:pt x="862911" y="342630"/>
                  </a:cubicBezTo>
                  <a:cubicBezTo>
                    <a:pt x="937520" y="236837"/>
                    <a:pt x="904473" y="87459"/>
                    <a:pt x="786287" y="24657"/>
                  </a:cubicBezTo>
                  <a:cubicBezTo>
                    <a:pt x="689026" y="-27022"/>
                    <a:pt x="568661" y="5376"/>
                    <a:pt x="505068" y="95295"/>
                  </a:cubicBezTo>
                  <a:cubicBezTo>
                    <a:pt x="477607" y="134130"/>
                    <a:pt x="449340" y="172142"/>
                    <a:pt x="420265" y="209354"/>
                  </a:cubicBezTo>
                  <a:cubicBezTo>
                    <a:pt x="390547" y="247824"/>
                    <a:pt x="360086" y="285565"/>
                    <a:pt x="329468" y="323142"/>
                  </a:cubicBezTo>
                  <a:cubicBezTo>
                    <a:pt x="268032" y="398088"/>
                    <a:pt x="204817" y="471270"/>
                    <a:pt x="140603" y="543445"/>
                  </a:cubicBezTo>
                  <a:cubicBezTo>
                    <a:pt x="63107" y="630521"/>
                    <a:pt x="0" y="703346"/>
                    <a:pt x="0" y="703346"/>
                  </a:cubicBezTo>
                  <a:cubicBezTo>
                    <a:pt x="75252" y="757646"/>
                    <a:pt x="141467" y="823491"/>
                    <a:pt x="196188" y="898445"/>
                  </a:cubicBezTo>
                  <a:lnTo>
                    <a:pt x="199131" y="902474"/>
                  </a:lnTo>
                  <a:cubicBezTo>
                    <a:pt x="199124" y="902474"/>
                    <a:pt x="271933" y="839372"/>
                    <a:pt x="359015" y="761868"/>
                  </a:cubicBezTo>
                  <a:close/>
                </a:path>
              </a:pathLst>
            </a:custGeom>
            <a:solidFill>
              <a:srgbClr val="CB3700"/>
            </a:solidFill>
            <a:ln w="3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62" name="그래픽 10" descr="가루와 베리가 뿌려진 아이스크림">
              <a:extLst>
                <a:ext uri="{FF2B5EF4-FFF2-40B4-BE49-F238E27FC236}">
                  <a16:creationId xmlns:a16="http://schemas.microsoft.com/office/drawing/2014/main" id="{AFB01B06-9C21-4B0C-B8E0-BA487A12089F}"/>
                </a:ext>
              </a:extLst>
            </p:cNvPr>
            <p:cNvGrpSpPr/>
            <p:nvPr/>
          </p:nvGrpSpPr>
          <p:grpSpPr>
            <a:xfrm>
              <a:off x="8831447" y="6089582"/>
              <a:ext cx="935023" cy="888076"/>
              <a:chOff x="8831447" y="6089582"/>
              <a:chExt cx="935023" cy="888076"/>
            </a:xfrm>
          </p:grpSpPr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9DB3026D-9DF5-4F0F-8D0A-EBC208A548B8}"/>
                  </a:ext>
                </a:extLst>
              </p:cNvPr>
              <p:cNvSpPr/>
              <p:nvPr/>
            </p:nvSpPr>
            <p:spPr>
              <a:xfrm>
                <a:off x="8831447" y="6089582"/>
                <a:ext cx="485829" cy="485840"/>
              </a:xfrm>
              <a:custGeom>
                <a:avLst/>
                <a:gdLst>
                  <a:gd name="connsiteX0" fmla="*/ 485830 w 485829"/>
                  <a:gd name="connsiteY0" fmla="*/ 242920 h 485840"/>
                  <a:gd name="connsiteX1" fmla="*/ 242915 w 485829"/>
                  <a:gd name="connsiteY1" fmla="*/ 485841 h 485840"/>
                  <a:gd name="connsiteX2" fmla="*/ 0 w 485829"/>
                  <a:gd name="connsiteY2" fmla="*/ 242920 h 485840"/>
                  <a:gd name="connsiteX3" fmla="*/ 242915 w 485829"/>
                  <a:gd name="connsiteY3" fmla="*/ 0 h 485840"/>
                  <a:gd name="connsiteX4" fmla="*/ 485830 w 485829"/>
                  <a:gd name="connsiteY4" fmla="*/ 242920 h 48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29" h="485840">
                    <a:moveTo>
                      <a:pt x="485830" y="242920"/>
                    </a:moveTo>
                    <a:cubicBezTo>
                      <a:pt x="485830" y="377081"/>
                      <a:pt x="377073" y="485841"/>
                      <a:pt x="242915" y="485841"/>
                    </a:cubicBezTo>
                    <a:cubicBezTo>
                      <a:pt x="108757" y="485841"/>
                      <a:pt x="0" y="377081"/>
                      <a:pt x="0" y="242920"/>
                    </a:cubicBezTo>
                    <a:cubicBezTo>
                      <a:pt x="0" y="108759"/>
                      <a:pt x="108757" y="0"/>
                      <a:pt x="242915" y="0"/>
                    </a:cubicBezTo>
                    <a:cubicBezTo>
                      <a:pt x="377073" y="0"/>
                      <a:pt x="485830" y="108759"/>
                      <a:pt x="485830" y="242920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F5721849-651E-4001-898B-D31E0CB35C36}"/>
                  </a:ext>
                </a:extLst>
              </p:cNvPr>
              <p:cNvSpPr/>
              <p:nvPr/>
            </p:nvSpPr>
            <p:spPr>
              <a:xfrm>
                <a:off x="8981109" y="6134484"/>
                <a:ext cx="222637" cy="192821"/>
              </a:xfrm>
              <a:custGeom>
                <a:avLst/>
                <a:gdLst>
                  <a:gd name="connsiteX0" fmla="*/ 222547 w 222637"/>
                  <a:gd name="connsiteY0" fmla="*/ 96475 h 192821"/>
                  <a:gd name="connsiteX1" fmla="*/ 150766 w 222637"/>
                  <a:gd name="connsiteY1" fmla="*/ 119150 h 192821"/>
                  <a:gd name="connsiteX2" fmla="*/ 167026 w 222637"/>
                  <a:gd name="connsiteY2" fmla="*/ 192703 h 192821"/>
                  <a:gd name="connsiteX3" fmla="*/ 166904 w 222637"/>
                  <a:gd name="connsiteY3" fmla="*/ 192774 h 192821"/>
                  <a:gd name="connsiteX4" fmla="*/ 111319 w 222637"/>
                  <a:gd name="connsiteY4" fmla="*/ 141939 h 192821"/>
                  <a:gd name="connsiteX5" fmla="*/ 55734 w 222637"/>
                  <a:gd name="connsiteY5" fmla="*/ 192774 h 192821"/>
                  <a:gd name="connsiteX6" fmla="*/ 55612 w 222637"/>
                  <a:gd name="connsiteY6" fmla="*/ 192703 h 192821"/>
                  <a:gd name="connsiteX7" fmla="*/ 71871 w 222637"/>
                  <a:gd name="connsiteY7" fmla="*/ 119150 h 192821"/>
                  <a:gd name="connsiteX8" fmla="*/ 91 w 222637"/>
                  <a:gd name="connsiteY8" fmla="*/ 96482 h 192821"/>
                  <a:gd name="connsiteX9" fmla="*/ 91 w 222637"/>
                  <a:gd name="connsiteY9" fmla="*/ 96346 h 192821"/>
                  <a:gd name="connsiteX10" fmla="*/ 71871 w 222637"/>
                  <a:gd name="connsiteY10" fmla="*/ 73672 h 192821"/>
                  <a:gd name="connsiteX11" fmla="*/ 55612 w 222637"/>
                  <a:gd name="connsiteY11" fmla="*/ 119 h 192821"/>
                  <a:gd name="connsiteX12" fmla="*/ 55734 w 222637"/>
                  <a:gd name="connsiteY12" fmla="*/ 47 h 192821"/>
                  <a:gd name="connsiteX13" fmla="*/ 111319 w 222637"/>
                  <a:gd name="connsiteY13" fmla="*/ 50883 h 192821"/>
                  <a:gd name="connsiteX14" fmla="*/ 166904 w 222637"/>
                  <a:gd name="connsiteY14" fmla="*/ 47 h 192821"/>
                  <a:gd name="connsiteX15" fmla="*/ 167026 w 222637"/>
                  <a:gd name="connsiteY15" fmla="*/ 119 h 192821"/>
                  <a:gd name="connsiteX16" fmla="*/ 150766 w 222637"/>
                  <a:gd name="connsiteY16" fmla="*/ 73672 h 192821"/>
                  <a:gd name="connsiteX17" fmla="*/ 222547 w 222637"/>
                  <a:gd name="connsiteY17" fmla="*/ 96339 h 192821"/>
                  <a:gd name="connsiteX18" fmla="*/ 222547 w 222637"/>
                  <a:gd name="connsiteY18" fmla="*/ 96475 h 192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2637" h="192821">
                    <a:moveTo>
                      <a:pt x="222547" y="96475"/>
                    </a:moveTo>
                    <a:lnTo>
                      <a:pt x="150766" y="119150"/>
                    </a:lnTo>
                    <a:lnTo>
                      <a:pt x="167026" y="192703"/>
                    </a:lnTo>
                    <a:cubicBezTo>
                      <a:pt x="167054" y="192824"/>
                      <a:pt x="166997" y="192853"/>
                      <a:pt x="166904" y="192774"/>
                    </a:cubicBezTo>
                    <a:lnTo>
                      <a:pt x="111319" y="141939"/>
                    </a:lnTo>
                    <a:lnTo>
                      <a:pt x="55734" y="192774"/>
                    </a:lnTo>
                    <a:cubicBezTo>
                      <a:pt x="55641" y="192860"/>
                      <a:pt x="55591" y="192824"/>
                      <a:pt x="55612" y="192703"/>
                    </a:cubicBezTo>
                    <a:lnTo>
                      <a:pt x="71871" y="119150"/>
                    </a:lnTo>
                    <a:lnTo>
                      <a:pt x="91" y="96482"/>
                    </a:lnTo>
                    <a:cubicBezTo>
                      <a:pt x="-30" y="96446"/>
                      <a:pt x="-30" y="96382"/>
                      <a:pt x="91" y="96346"/>
                    </a:cubicBezTo>
                    <a:lnTo>
                      <a:pt x="71871" y="73672"/>
                    </a:lnTo>
                    <a:lnTo>
                      <a:pt x="55612" y="119"/>
                    </a:lnTo>
                    <a:cubicBezTo>
                      <a:pt x="55584" y="-3"/>
                      <a:pt x="55641" y="-31"/>
                      <a:pt x="55734" y="47"/>
                    </a:cubicBezTo>
                    <a:lnTo>
                      <a:pt x="111319" y="50883"/>
                    </a:lnTo>
                    <a:lnTo>
                      <a:pt x="166904" y="47"/>
                    </a:lnTo>
                    <a:cubicBezTo>
                      <a:pt x="166997" y="-38"/>
                      <a:pt x="167047" y="-3"/>
                      <a:pt x="167026" y="119"/>
                    </a:cubicBezTo>
                    <a:lnTo>
                      <a:pt x="150766" y="73672"/>
                    </a:lnTo>
                    <a:lnTo>
                      <a:pt x="222547" y="96339"/>
                    </a:lnTo>
                    <a:cubicBezTo>
                      <a:pt x="222668" y="96375"/>
                      <a:pt x="222668" y="96432"/>
                      <a:pt x="222547" y="96475"/>
                    </a:cubicBezTo>
                    <a:close/>
                  </a:path>
                </a:pathLst>
              </a:custGeom>
              <a:solidFill>
                <a:srgbClr val="2F2F2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63" name="그래픽 10" descr="가루와 베리가 뿌려진 아이스크림">
              <a:extLst>
                <a:ext uri="{FF2B5EF4-FFF2-40B4-BE49-F238E27FC236}">
                  <a16:creationId xmlns:a16="http://schemas.microsoft.com/office/drawing/2014/main" id="{C35A68BF-7756-46E3-A656-65C7EA390409}"/>
                </a:ext>
              </a:extLst>
            </p:cNvPr>
            <p:cNvGrpSpPr/>
            <p:nvPr/>
          </p:nvGrpSpPr>
          <p:grpSpPr>
            <a:xfrm>
              <a:off x="8116750" y="5665864"/>
              <a:ext cx="1423393" cy="1322975"/>
              <a:chOff x="8116750" y="5665864"/>
              <a:chExt cx="1423393" cy="1322975"/>
            </a:xfrm>
          </p:grpSpPr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253025C6-386F-470F-BF3F-378F829C44C1}"/>
                  </a:ext>
                </a:extLst>
              </p:cNvPr>
              <p:cNvSpPr/>
              <p:nvPr/>
            </p:nvSpPr>
            <p:spPr>
              <a:xfrm>
                <a:off x="8116750" y="5725747"/>
                <a:ext cx="663641" cy="663877"/>
              </a:xfrm>
              <a:custGeom>
                <a:avLst/>
                <a:gdLst>
                  <a:gd name="connsiteX0" fmla="*/ 575401 w 663641"/>
                  <a:gd name="connsiteY0" fmla="*/ 516141 h 663877"/>
                  <a:gd name="connsiteX1" fmla="*/ 639559 w 663641"/>
                  <a:gd name="connsiteY1" fmla="*/ 492402 h 663877"/>
                  <a:gd name="connsiteX2" fmla="*/ 643602 w 663641"/>
                  <a:gd name="connsiteY2" fmla="*/ 380151 h 663877"/>
                  <a:gd name="connsiteX3" fmla="*/ 289853 w 663641"/>
                  <a:gd name="connsiteY3" fmla="*/ 25493 h 663877"/>
                  <a:gd name="connsiteX4" fmla="*/ 172146 w 663641"/>
                  <a:gd name="connsiteY4" fmla="*/ 22271 h 663877"/>
                  <a:gd name="connsiteX5" fmla="*/ 147036 w 663641"/>
                  <a:gd name="connsiteY5" fmla="*/ 87774 h 663877"/>
                  <a:gd name="connsiteX6" fmla="*/ 82878 w 663641"/>
                  <a:gd name="connsiteY6" fmla="*/ 111513 h 663877"/>
                  <a:gd name="connsiteX7" fmla="*/ 82878 w 663641"/>
                  <a:gd name="connsiteY7" fmla="*/ 228708 h 663877"/>
                  <a:gd name="connsiteX8" fmla="*/ 92343 w 663641"/>
                  <a:gd name="connsiteY8" fmla="*/ 236437 h 663877"/>
                  <a:gd name="connsiteX9" fmla="*/ 53574 w 663641"/>
                  <a:gd name="connsiteY9" fmla="*/ 258012 h 663877"/>
                  <a:gd name="connsiteX10" fmla="*/ 53574 w 663641"/>
                  <a:gd name="connsiteY10" fmla="*/ 375207 h 663877"/>
                  <a:gd name="connsiteX11" fmla="*/ 63040 w 663641"/>
                  <a:gd name="connsiteY11" fmla="*/ 382937 h 663877"/>
                  <a:gd name="connsiteX12" fmla="*/ 24271 w 663641"/>
                  <a:gd name="connsiteY12" fmla="*/ 404504 h 663877"/>
                  <a:gd name="connsiteX13" fmla="*/ 24271 w 663641"/>
                  <a:gd name="connsiteY13" fmla="*/ 521706 h 663877"/>
                  <a:gd name="connsiteX14" fmla="*/ 28571 w 663641"/>
                  <a:gd name="connsiteY14" fmla="*/ 525214 h 663877"/>
                  <a:gd name="connsiteX15" fmla="*/ 30757 w 663641"/>
                  <a:gd name="connsiteY15" fmla="*/ 639737 h 663877"/>
                  <a:gd name="connsiteX16" fmla="*/ 145214 w 663641"/>
                  <a:gd name="connsiteY16" fmla="*/ 641981 h 663877"/>
                  <a:gd name="connsiteX17" fmla="*/ 258656 w 663641"/>
                  <a:gd name="connsiteY17" fmla="*/ 638909 h 663877"/>
                  <a:gd name="connsiteX18" fmla="*/ 280230 w 663641"/>
                  <a:gd name="connsiteY18" fmla="*/ 600139 h 663877"/>
                  <a:gd name="connsiteX19" fmla="*/ 287960 w 663641"/>
                  <a:gd name="connsiteY19" fmla="*/ 609612 h 663877"/>
                  <a:gd name="connsiteX20" fmla="*/ 405152 w 663641"/>
                  <a:gd name="connsiteY20" fmla="*/ 609605 h 663877"/>
                  <a:gd name="connsiteX21" fmla="*/ 426726 w 663641"/>
                  <a:gd name="connsiteY21" fmla="*/ 570835 h 663877"/>
                  <a:gd name="connsiteX22" fmla="*/ 434456 w 663641"/>
                  <a:gd name="connsiteY22" fmla="*/ 580308 h 663877"/>
                  <a:gd name="connsiteX23" fmla="*/ 551649 w 663641"/>
                  <a:gd name="connsiteY23" fmla="*/ 580308 h 663877"/>
                  <a:gd name="connsiteX24" fmla="*/ 575401 w 663641"/>
                  <a:gd name="connsiteY24" fmla="*/ 516141 h 66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63641" h="663877">
                    <a:moveTo>
                      <a:pt x="575401" y="516141"/>
                    </a:moveTo>
                    <a:cubicBezTo>
                      <a:pt x="598426" y="517692"/>
                      <a:pt x="621957" y="509998"/>
                      <a:pt x="639559" y="492402"/>
                    </a:cubicBezTo>
                    <a:cubicBezTo>
                      <a:pt x="670384" y="461570"/>
                      <a:pt x="671492" y="412712"/>
                      <a:pt x="643602" y="380151"/>
                    </a:cubicBezTo>
                    <a:lnTo>
                      <a:pt x="289853" y="25493"/>
                    </a:lnTo>
                    <a:cubicBezTo>
                      <a:pt x="257699" y="-6661"/>
                      <a:pt x="205035" y="-9133"/>
                      <a:pt x="172146" y="22271"/>
                    </a:cubicBezTo>
                    <a:cubicBezTo>
                      <a:pt x="153572" y="40010"/>
                      <a:pt x="145450" y="64156"/>
                      <a:pt x="147036" y="87774"/>
                    </a:cubicBezTo>
                    <a:cubicBezTo>
                      <a:pt x="124011" y="86224"/>
                      <a:pt x="100480" y="93910"/>
                      <a:pt x="82878" y="111513"/>
                    </a:cubicBezTo>
                    <a:cubicBezTo>
                      <a:pt x="50517" y="143875"/>
                      <a:pt x="50517" y="196353"/>
                      <a:pt x="82878" y="228708"/>
                    </a:cubicBezTo>
                    <a:cubicBezTo>
                      <a:pt x="85821" y="231651"/>
                      <a:pt x="89100" y="234030"/>
                      <a:pt x="92343" y="236437"/>
                    </a:cubicBezTo>
                    <a:cubicBezTo>
                      <a:pt x="78163" y="239931"/>
                      <a:pt x="64654" y="246932"/>
                      <a:pt x="53574" y="258012"/>
                    </a:cubicBezTo>
                    <a:cubicBezTo>
                      <a:pt x="21213" y="290374"/>
                      <a:pt x="21213" y="342846"/>
                      <a:pt x="53574" y="375207"/>
                    </a:cubicBezTo>
                    <a:cubicBezTo>
                      <a:pt x="56517" y="378151"/>
                      <a:pt x="59796" y="380522"/>
                      <a:pt x="63040" y="382937"/>
                    </a:cubicBezTo>
                    <a:cubicBezTo>
                      <a:pt x="48859" y="386430"/>
                      <a:pt x="35351" y="393431"/>
                      <a:pt x="24271" y="404504"/>
                    </a:cubicBezTo>
                    <a:cubicBezTo>
                      <a:pt x="-8090" y="436866"/>
                      <a:pt x="-8090" y="489345"/>
                      <a:pt x="24271" y="521706"/>
                    </a:cubicBezTo>
                    <a:cubicBezTo>
                      <a:pt x="25614" y="523042"/>
                      <a:pt x="27171" y="523993"/>
                      <a:pt x="28571" y="525214"/>
                    </a:cubicBezTo>
                    <a:cubicBezTo>
                      <a:pt x="-1332" y="557733"/>
                      <a:pt x="-768" y="608212"/>
                      <a:pt x="30757" y="639737"/>
                    </a:cubicBezTo>
                    <a:cubicBezTo>
                      <a:pt x="62268" y="671249"/>
                      <a:pt x="112710" y="671821"/>
                      <a:pt x="145214" y="641981"/>
                    </a:cubicBezTo>
                    <a:cubicBezTo>
                      <a:pt x="177761" y="670913"/>
                      <a:pt x="227459" y="670099"/>
                      <a:pt x="258656" y="638909"/>
                    </a:cubicBezTo>
                    <a:cubicBezTo>
                      <a:pt x="269736" y="627828"/>
                      <a:pt x="276730" y="614320"/>
                      <a:pt x="280230" y="600139"/>
                    </a:cubicBezTo>
                    <a:cubicBezTo>
                      <a:pt x="282638" y="603382"/>
                      <a:pt x="285009" y="606662"/>
                      <a:pt x="287960" y="609612"/>
                    </a:cubicBezTo>
                    <a:cubicBezTo>
                      <a:pt x="320321" y="641966"/>
                      <a:pt x="372791" y="641966"/>
                      <a:pt x="405152" y="609605"/>
                    </a:cubicBezTo>
                    <a:cubicBezTo>
                      <a:pt x="416232" y="598532"/>
                      <a:pt x="423226" y="585022"/>
                      <a:pt x="426726" y="570835"/>
                    </a:cubicBezTo>
                    <a:cubicBezTo>
                      <a:pt x="429134" y="574086"/>
                      <a:pt x="431505" y="577357"/>
                      <a:pt x="434456" y="580308"/>
                    </a:cubicBezTo>
                    <a:cubicBezTo>
                      <a:pt x="466817" y="612669"/>
                      <a:pt x="519288" y="612669"/>
                      <a:pt x="551649" y="580308"/>
                    </a:cubicBezTo>
                    <a:cubicBezTo>
                      <a:pt x="569265" y="562698"/>
                      <a:pt x="576952" y="539166"/>
                      <a:pt x="575401" y="516141"/>
                    </a:cubicBezTo>
                    <a:close/>
                  </a:path>
                </a:pathLst>
              </a:custGeom>
              <a:solidFill>
                <a:srgbClr val="CB370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grpSp>
            <p:nvGrpSpPr>
              <p:cNvPr id="89" name="그래픽 10" descr="가루와 베리가 뿌려진 아이스크림">
                <a:extLst>
                  <a:ext uri="{FF2B5EF4-FFF2-40B4-BE49-F238E27FC236}">
                    <a16:creationId xmlns:a16="http://schemas.microsoft.com/office/drawing/2014/main" id="{34F7D5B1-EE6B-40A9-A2E3-4A788EF5EB20}"/>
                  </a:ext>
                </a:extLst>
              </p:cNvPr>
              <p:cNvGrpSpPr/>
              <p:nvPr/>
            </p:nvGrpSpPr>
            <p:grpSpPr>
              <a:xfrm>
                <a:off x="8135762" y="5796222"/>
                <a:ext cx="827902" cy="867424"/>
                <a:chOff x="8135762" y="5796222"/>
                <a:chExt cx="827902" cy="867424"/>
              </a:xfrm>
            </p:grpSpPr>
            <p:sp>
              <p:nvSpPr>
                <p:cNvPr id="91" name="자유형: 도형 90">
                  <a:extLst>
                    <a:ext uri="{FF2B5EF4-FFF2-40B4-BE49-F238E27FC236}">
                      <a16:creationId xmlns:a16="http://schemas.microsoft.com/office/drawing/2014/main" id="{7C3F6768-C5B2-4390-9046-F4C868DD59A0}"/>
                    </a:ext>
                  </a:extLst>
                </p:cNvPr>
                <p:cNvSpPr/>
                <p:nvPr/>
              </p:nvSpPr>
              <p:spPr>
                <a:xfrm rot="-2700000">
                  <a:off x="8284645" y="5816817"/>
                  <a:ext cx="99439" cy="99441"/>
                </a:xfrm>
                <a:custGeom>
                  <a:avLst/>
                  <a:gdLst>
                    <a:gd name="connsiteX0" fmla="*/ 99440 w 99439"/>
                    <a:gd name="connsiteY0" fmla="*/ 49721 h 99441"/>
                    <a:gd name="connsiteX1" fmla="*/ 49720 w 99439"/>
                    <a:gd name="connsiteY1" fmla="*/ 99442 h 99441"/>
                    <a:gd name="connsiteX2" fmla="*/ 0 w 99439"/>
                    <a:gd name="connsiteY2" fmla="*/ 49721 h 99441"/>
                    <a:gd name="connsiteX3" fmla="*/ 49720 w 99439"/>
                    <a:gd name="connsiteY3" fmla="*/ 0 h 99441"/>
                    <a:gd name="connsiteX4" fmla="*/ 99440 w 99439"/>
                    <a:gd name="connsiteY4" fmla="*/ 49721 h 99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439" h="99441">
                      <a:moveTo>
                        <a:pt x="99440" y="49721"/>
                      </a:moveTo>
                      <a:cubicBezTo>
                        <a:pt x="99440" y="77181"/>
                        <a:pt x="77179" y="99442"/>
                        <a:pt x="49720" y="99442"/>
                      </a:cubicBezTo>
                      <a:cubicBezTo>
                        <a:pt x="22260" y="99442"/>
                        <a:pt x="0" y="77181"/>
                        <a:pt x="0" y="49721"/>
                      </a:cubicBezTo>
                      <a:cubicBezTo>
                        <a:pt x="0" y="22261"/>
                        <a:pt x="22260" y="0"/>
                        <a:pt x="49720" y="0"/>
                      </a:cubicBezTo>
                      <a:cubicBezTo>
                        <a:pt x="77179" y="0"/>
                        <a:pt x="99440" y="22261"/>
                        <a:pt x="99440" y="49721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36755BC6-31DF-49C9-ACCA-33D487F33AE8}"/>
                    </a:ext>
                  </a:extLst>
                </p:cNvPr>
                <p:cNvSpPr/>
                <p:nvPr/>
              </p:nvSpPr>
              <p:spPr>
                <a:xfrm rot="-2700000">
                  <a:off x="8261207" y="5957451"/>
                  <a:ext cx="99439" cy="99441"/>
                </a:xfrm>
                <a:custGeom>
                  <a:avLst/>
                  <a:gdLst>
                    <a:gd name="connsiteX0" fmla="*/ 99440 w 99439"/>
                    <a:gd name="connsiteY0" fmla="*/ 49721 h 99441"/>
                    <a:gd name="connsiteX1" fmla="*/ 49720 w 99439"/>
                    <a:gd name="connsiteY1" fmla="*/ 99442 h 99441"/>
                    <a:gd name="connsiteX2" fmla="*/ 0 w 99439"/>
                    <a:gd name="connsiteY2" fmla="*/ 49721 h 99441"/>
                    <a:gd name="connsiteX3" fmla="*/ 49720 w 99439"/>
                    <a:gd name="connsiteY3" fmla="*/ 0 h 99441"/>
                    <a:gd name="connsiteX4" fmla="*/ 99440 w 99439"/>
                    <a:gd name="connsiteY4" fmla="*/ 49721 h 99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439" h="99441">
                      <a:moveTo>
                        <a:pt x="99440" y="49721"/>
                      </a:moveTo>
                      <a:cubicBezTo>
                        <a:pt x="99440" y="77181"/>
                        <a:pt x="77179" y="99442"/>
                        <a:pt x="49720" y="99442"/>
                      </a:cubicBezTo>
                      <a:cubicBezTo>
                        <a:pt x="22260" y="99442"/>
                        <a:pt x="0" y="77181"/>
                        <a:pt x="0" y="49721"/>
                      </a:cubicBezTo>
                      <a:cubicBezTo>
                        <a:pt x="0" y="22261"/>
                        <a:pt x="22260" y="0"/>
                        <a:pt x="49720" y="0"/>
                      </a:cubicBezTo>
                      <a:cubicBezTo>
                        <a:pt x="77179" y="0"/>
                        <a:pt x="99440" y="22260"/>
                        <a:pt x="99440" y="49721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64A228C9-DC3B-46C6-B690-A177D7708A20}"/>
                    </a:ext>
                  </a:extLst>
                </p:cNvPr>
                <p:cNvSpPr/>
                <p:nvPr/>
              </p:nvSpPr>
              <p:spPr>
                <a:xfrm rot="-2700000">
                  <a:off x="8445899" y="6008758"/>
                  <a:ext cx="99439" cy="99441"/>
                </a:xfrm>
                <a:custGeom>
                  <a:avLst/>
                  <a:gdLst>
                    <a:gd name="connsiteX0" fmla="*/ 99440 w 99439"/>
                    <a:gd name="connsiteY0" fmla="*/ 49721 h 99441"/>
                    <a:gd name="connsiteX1" fmla="*/ 49720 w 99439"/>
                    <a:gd name="connsiteY1" fmla="*/ 99442 h 99441"/>
                    <a:gd name="connsiteX2" fmla="*/ 0 w 99439"/>
                    <a:gd name="connsiteY2" fmla="*/ 49721 h 99441"/>
                    <a:gd name="connsiteX3" fmla="*/ 49720 w 99439"/>
                    <a:gd name="connsiteY3" fmla="*/ 0 h 99441"/>
                    <a:gd name="connsiteX4" fmla="*/ 99440 w 99439"/>
                    <a:gd name="connsiteY4" fmla="*/ 49721 h 99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439" h="99441">
                      <a:moveTo>
                        <a:pt x="99440" y="49721"/>
                      </a:moveTo>
                      <a:cubicBezTo>
                        <a:pt x="99440" y="77181"/>
                        <a:pt x="77179" y="99442"/>
                        <a:pt x="49720" y="99442"/>
                      </a:cubicBezTo>
                      <a:cubicBezTo>
                        <a:pt x="22260" y="99442"/>
                        <a:pt x="0" y="77181"/>
                        <a:pt x="0" y="49721"/>
                      </a:cubicBezTo>
                      <a:cubicBezTo>
                        <a:pt x="0" y="22261"/>
                        <a:pt x="22260" y="0"/>
                        <a:pt x="49720" y="0"/>
                      </a:cubicBezTo>
                      <a:cubicBezTo>
                        <a:pt x="77179" y="0"/>
                        <a:pt x="99440" y="22260"/>
                        <a:pt x="99440" y="49721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94" name="자유형: 도형 93">
                  <a:extLst>
                    <a:ext uri="{FF2B5EF4-FFF2-40B4-BE49-F238E27FC236}">
                      <a16:creationId xmlns:a16="http://schemas.microsoft.com/office/drawing/2014/main" id="{2CE7C78E-1E40-44B7-A970-E91B83B16C61}"/>
                    </a:ext>
                  </a:extLst>
                </p:cNvPr>
                <p:cNvSpPr/>
                <p:nvPr/>
              </p:nvSpPr>
              <p:spPr>
                <a:xfrm rot="-2700000">
                  <a:off x="8304485" y="6150728"/>
                  <a:ext cx="99439" cy="99441"/>
                </a:xfrm>
                <a:custGeom>
                  <a:avLst/>
                  <a:gdLst>
                    <a:gd name="connsiteX0" fmla="*/ 99440 w 99439"/>
                    <a:gd name="connsiteY0" fmla="*/ 49721 h 99441"/>
                    <a:gd name="connsiteX1" fmla="*/ 49720 w 99439"/>
                    <a:gd name="connsiteY1" fmla="*/ 99442 h 99441"/>
                    <a:gd name="connsiteX2" fmla="*/ 0 w 99439"/>
                    <a:gd name="connsiteY2" fmla="*/ 49721 h 99441"/>
                    <a:gd name="connsiteX3" fmla="*/ 49720 w 99439"/>
                    <a:gd name="connsiteY3" fmla="*/ 0 h 99441"/>
                    <a:gd name="connsiteX4" fmla="*/ 99440 w 99439"/>
                    <a:gd name="connsiteY4" fmla="*/ 49721 h 99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439" h="99441">
                      <a:moveTo>
                        <a:pt x="99440" y="49721"/>
                      </a:moveTo>
                      <a:cubicBezTo>
                        <a:pt x="99440" y="77181"/>
                        <a:pt x="77179" y="99442"/>
                        <a:pt x="49720" y="99442"/>
                      </a:cubicBezTo>
                      <a:cubicBezTo>
                        <a:pt x="22260" y="99442"/>
                        <a:pt x="0" y="77181"/>
                        <a:pt x="0" y="49721"/>
                      </a:cubicBezTo>
                      <a:cubicBezTo>
                        <a:pt x="0" y="22261"/>
                        <a:pt x="22260" y="0"/>
                        <a:pt x="49720" y="0"/>
                      </a:cubicBezTo>
                      <a:cubicBezTo>
                        <a:pt x="77179" y="0"/>
                        <a:pt x="99440" y="22260"/>
                        <a:pt x="99440" y="49721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43550B81-65C7-460E-A262-79B26E459201}"/>
                    </a:ext>
                  </a:extLst>
                </p:cNvPr>
                <p:cNvSpPr/>
                <p:nvPr/>
              </p:nvSpPr>
              <p:spPr>
                <a:xfrm rot="-2700000">
                  <a:off x="8156357" y="6139941"/>
                  <a:ext cx="99439" cy="99441"/>
                </a:xfrm>
                <a:custGeom>
                  <a:avLst/>
                  <a:gdLst>
                    <a:gd name="connsiteX0" fmla="*/ 99440 w 99439"/>
                    <a:gd name="connsiteY0" fmla="*/ 49721 h 99441"/>
                    <a:gd name="connsiteX1" fmla="*/ 49720 w 99439"/>
                    <a:gd name="connsiteY1" fmla="*/ 99442 h 99441"/>
                    <a:gd name="connsiteX2" fmla="*/ 0 w 99439"/>
                    <a:gd name="connsiteY2" fmla="*/ 49721 h 99441"/>
                    <a:gd name="connsiteX3" fmla="*/ 49720 w 99439"/>
                    <a:gd name="connsiteY3" fmla="*/ 0 h 99441"/>
                    <a:gd name="connsiteX4" fmla="*/ 99440 w 99439"/>
                    <a:gd name="connsiteY4" fmla="*/ 49721 h 99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439" h="99441">
                      <a:moveTo>
                        <a:pt x="99440" y="49721"/>
                      </a:moveTo>
                      <a:cubicBezTo>
                        <a:pt x="99440" y="77181"/>
                        <a:pt x="77179" y="99442"/>
                        <a:pt x="49720" y="99442"/>
                      </a:cubicBezTo>
                      <a:cubicBezTo>
                        <a:pt x="22260" y="99442"/>
                        <a:pt x="0" y="77181"/>
                        <a:pt x="0" y="49721"/>
                      </a:cubicBezTo>
                      <a:cubicBezTo>
                        <a:pt x="0" y="22261"/>
                        <a:pt x="22260" y="0"/>
                        <a:pt x="49720" y="0"/>
                      </a:cubicBezTo>
                      <a:cubicBezTo>
                        <a:pt x="77179" y="0"/>
                        <a:pt x="99440" y="22261"/>
                        <a:pt x="99440" y="49721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059FC1F8-C982-4BDB-9AA7-64952A5A735B}"/>
                  </a:ext>
                </a:extLst>
              </p:cNvPr>
              <p:cNvSpPr/>
              <p:nvPr/>
            </p:nvSpPr>
            <p:spPr>
              <a:xfrm>
                <a:off x="8396655" y="5665864"/>
                <a:ext cx="459675" cy="443694"/>
              </a:xfrm>
              <a:custGeom>
                <a:avLst/>
                <a:gdLst>
                  <a:gd name="connsiteX0" fmla="*/ 455015 w 459675"/>
                  <a:gd name="connsiteY0" fmla="*/ 239277 h 443694"/>
                  <a:gd name="connsiteX1" fmla="*/ 325814 w 459675"/>
                  <a:gd name="connsiteY1" fmla="*/ 198643 h 443694"/>
                  <a:gd name="connsiteX2" fmla="*/ 205264 w 459675"/>
                  <a:gd name="connsiteY2" fmla="*/ 245070 h 443694"/>
                  <a:gd name="connsiteX3" fmla="*/ 205185 w 459675"/>
                  <a:gd name="connsiteY3" fmla="*/ 244992 h 443694"/>
                  <a:gd name="connsiteX4" fmla="*/ 238060 w 459675"/>
                  <a:gd name="connsiteY4" fmla="*/ 136484 h 443694"/>
                  <a:gd name="connsiteX5" fmla="*/ 219958 w 459675"/>
                  <a:gd name="connsiteY5" fmla="*/ 0 h 443694"/>
                  <a:gd name="connsiteX6" fmla="*/ 164630 w 459675"/>
                  <a:gd name="connsiteY6" fmla="*/ 126075 h 443694"/>
                  <a:gd name="connsiteX7" fmla="*/ 160187 w 459675"/>
                  <a:gd name="connsiteY7" fmla="*/ 189105 h 443694"/>
                  <a:gd name="connsiteX8" fmla="*/ 119975 w 459675"/>
                  <a:gd name="connsiteY8" fmla="*/ 142970 h 443694"/>
                  <a:gd name="connsiteX9" fmla="*/ 3 w 459675"/>
                  <a:gd name="connsiteY9" fmla="*/ 75432 h 443694"/>
                  <a:gd name="connsiteX10" fmla="*/ 3 w 459675"/>
                  <a:gd name="connsiteY10" fmla="*/ 75432 h 443694"/>
                  <a:gd name="connsiteX11" fmla="*/ 67540 w 459675"/>
                  <a:gd name="connsiteY11" fmla="*/ 195406 h 443694"/>
                  <a:gd name="connsiteX12" fmla="*/ 177232 w 459675"/>
                  <a:gd name="connsiteY12" fmla="*/ 266452 h 443694"/>
                  <a:gd name="connsiteX13" fmla="*/ 248276 w 459675"/>
                  <a:gd name="connsiteY13" fmla="*/ 376146 h 443694"/>
                  <a:gd name="connsiteX14" fmla="*/ 368240 w 459675"/>
                  <a:gd name="connsiteY14" fmla="*/ 443684 h 443694"/>
                  <a:gd name="connsiteX15" fmla="*/ 368248 w 459675"/>
                  <a:gd name="connsiteY15" fmla="*/ 443677 h 443694"/>
                  <a:gd name="connsiteX16" fmla="*/ 300711 w 459675"/>
                  <a:gd name="connsiteY16" fmla="*/ 323710 h 443694"/>
                  <a:gd name="connsiteX17" fmla="*/ 219851 w 459675"/>
                  <a:gd name="connsiteY17" fmla="*/ 261444 h 443694"/>
                  <a:gd name="connsiteX18" fmla="*/ 219837 w 459675"/>
                  <a:gd name="connsiteY18" fmla="*/ 261330 h 443694"/>
                  <a:gd name="connsiteX19" fmla="*/ 326664 w 459675"/>
                  <a:gd name="connsiteY19" fmla="*/ 220446 h 443694"/>
                  <a:gd name="connsiteX20" fmla="*/ 442142 w 459675"/>
                  <a:gd name="connsiteY20" fmla="*/ 256915 h 443694"/>
                  <a:gd name="connsiteX21" fmla="*/ 458830 w 459675"/>
                  <a:gd name="connsiteY21" fmla="*/ 252443 h 443694"/>
                  <a:gd name="connsiteX22" fmla="*/ 455015 w 459675"/>
                  <a:gd name="connsiteY22" fmla="*/ 239277 h 44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9675" h="443694">
                    <a:moveTo>
                      <a:pt x="455015" y="239277"/>
                    </a:moveTo>
                    <a:cubicBezTo>
                      <a:pt x="433384" y="222910"/>
                      <a:pt x="388114" y="196114"/>
                      <a:pt x="325814" y="198643"/>
                    </a:cubicBezTo>
                    <a:cubicBezTo>
                      <a:pt x="267592" y="200950"/>
                      <a:pt x="225723" y="228254"/>
                      <a:pt x="205264" y="245070"/>
                    </a:cubicBezTo>
                    <a:cubicBezTo>
                      <a:pt x="205114" y="245199"/>
                      <a:pt x="205078" y="245163"/>
                      <a:pt x="205185" y="244992"/>
                    </a:cubicBezTo>
                    <a:cubicBezTo>
                      <a:pt x="218772" y="223196"/>
                      <a:pt x="231431" y="183240"/>
                      <a:pt x="238060" y="136484"/>
                    </a:cubicBezTo>
                    <a:cubicBezTo>
                      <a:pt x="248340" y="63980"/>
                      <a:pt x="219958" y="0"/>
                      <a:pt x="219958" y="0"/>
                    </a:cubicBezTo>
                    <a:cubicBezTo>
                      <a:pt x="219958" y="0"/>
                      <a:pt x="174910" y="53572"/>
                      <a:pt x="164630" y="126075"/>
                    </a:cubicBezTo>
                    <a:cubicBezTo>
                      <a:pt x="161430" y="148664"/>
                      <a:pt x="160015" y="170146"/>
                      <a:pt x="160187" y="189105"/>
                    </a:cubicBezTo>
                    <a:cubicBezTo>
                      <a:pt x="149135" y="174296"/>
                      <a:pt x="135555" y="158551"/>
                      <a:pt x="119975" y="142970"/>
                    </a:cubicBezTo>
                    <a:cubicBezTo>
                      <a:pt x="68269" y="91263"/>
                      <a:pt x="182" y="75475"/>
                      <a:pt x="3" y="75432"/>
                    </a:cubicBezTo>
                    <a:cubicBezTo>
                      <a:pt x="-4" y="75432"/>
                      <a:pt x="3" y="75425"/>
                      <a:pt x="3" y="75432"/>
                    </a:cubicBezTo>
                    <a:cubicBezTo>
                      <a:pt x="46" y="75618"/>
                      <a:pt x="15834" y="143699"/>
                      <a:pt x="67540" y="195406"/>
                    </a:cubicBezTo>
                    <a:cubicBezTo>
                      <a:pt x="110774" y="238641"/>
                      <a:pt x="155265" y="266745"/>
                      <a:pt x="177232" y="266452"/>
                    </a:cubicBezTo>
                    <a:cubicBezTo>
                      <a:pt x="176939" y="288419"/>
                      <a:pt x="205049" y="332911"/>
                      <a:pt x="248276" y="376146"/>
                    </a:cubicBezTo>
                    <a:cubicBezTo>
                      <a:pt x="299696" y="427568"/>
                      <a:pt x="367304" y="443463"/>
                      <a:pt x="368240" y="443684"/>
                    </a:cubicBezTo>
                    <a:cubicBezTo>
                      <a:pt x="368269" y="443692"/>
                      <a:pt x="368255" y="443706"/>
                      <a:pt x="368248" y="443677"/>
                    </a:cubicBezTo>
                    <a:cubicBezTo>
                      <a:pt x="368026" y="442741"/>
                      <a:pt x="352131" y="375132"/>
                      <a:pt x="300711" y="323710"/>
                    </a:cubicBezTo>
                    <a:cubicBezTo>
                      <a:pt x="272007" y="295006"/>
                      <a:pt x="242732" y="272960"/>
                      <a:pt x="219851" y="261444"/>
                    </a:cubicBezTo>
                    <a:cubicBezTo>
                      <a:pt x="219794" y="261416"/>
                      <a:pt x="219794" y="261366"/>
                      <a:pt x="219837" y="261330"/>
                    </a:cubicBezTo>
                    <a:cubicBezTo>
                      <a:pt x="238289" y="246299"/>
                      <a:pt x="275344" y="222475"/>
                      <a:pt x="326664" y="220446"/>
                    </a:cubicBezTo>
                    <a:cubicBezTo>
                      <a:pt x="384507" y="218238"/>
                      <a:pt x="426719" y="245192"/>
                      <a:pt x="442142" y="256915"/>
                    </a:cubicBezTo>
                    <a:cubicBezTo>
                      <a:pt x="447657" y="261116"/>
                      <a:pt x="455872" y="259251"/>
                      <a:pt x="458830" y="252443"/>
                    </a:cubicBezTo>
                    <a:cubicBezTo>
                      <a:pt x="460873" y="247792"/>
                      <a:pt x="459066" y="242342"/>
                      <a:pt x="455015" y="239277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64" name="그래픽 10" descr="가루와 베리가 뿌려진 아이스크림">
              <a:extLst>
                <a:ext uri="{FF2B5EF4-FFF2-40B4-BE49-F238E27FC236}">
                  <a16:creationId xmlns:a16="http://schemas.microsoft.com/office/drawing/2014/main" id="{0F4E8C2B-337D-4196-8380-0612C8F58989}"/>
                </a:ext>
              </a:extLst>
            </p:cNvPr>
            <p:cNvGrpSpPr/>
            <p:nvPr/>
          </p:nvGrpSpPr>
          <p:grpSpPr>
            <a:xfrm>
              <a:off x="9022371" y="5221601"/>
              <a:ext cx="2608547" cy="1610742"/>
              <a:chOff x="9022371" y="5221601"/>
              <a:chExt cx="2608547" cy="1610742"/>
            </a:xfrm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DF2C224F-3694-402B-9CDD-C318FC5705FA}"/>
                  </a:ext>
                </a:extLst>
              </p:cNvPr>
              <p:cNvSpPr/>
              <p:nvPr/>
            </p:nvSpPr>
            <p:spPr>
              <a:xfrm>
                <a:off x="9389415" y="5454858"/>
                <a:ext cx="134655" cy="134653"/>
              </a:xfrm>
              <a:custGeom>
                <a:avLst/>
                <a:gdLst>
                  <a:gd name="connsiteX0" fmla="*/ 120370 w 134655"/>
                  <a:gd name="connsiteY0" fmla="*/ 134653 h 134653"/>
                  <a:gd name="connsiteX1" fmla="*/ 110269 w 134655"/>
                  <a:gd name="connsiteY1" fmla="*/ 130467 h 134653"/>
                  <a:gd name="connsiteX2" fmla="*/ 4184 w 134655"/>
                  <a:gd name="connsiteY2" fmla="*/ 24387 h 134653"/>
                  <a:gd name="connsiteX3" fmla="*/ 4184 w 134655"/>
                  <a:gd name="connsiteY3" fmla="*/ 4185 h 134653"/>
                  <a:gd name="connsiteX4" fmla="*/ 24387 w 134655"/>
                  <a:gd name="connsiteY4" fmla="*/ 4185 h 134653"/>
                  <a:gd name="connsiteX5" fmla="*/ 130471 w 134655"/>
                  <a:gd name="connsiteY5" fmla="*/ 110264 h 134653"/>
                  <a:gd name="connsiteX6" fmla="*/ 130471 w 134655"/>
                  <a:gd name="connsiteY6" fmla="*/ 130467 h 134653"/>
                  <a:gd name="connsiteX7" fmla="*/ 120370 w 134655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55" h="134653">
                    <a:moveTo>
                      <a:pt x="120370" y="134653"/>
                    </a:moveTo>
                    <a:cubicBezTo>
                      <a:pt x="116712" y="134653"/>
                      <a:pt x="113062" y="133260"/>
                      <a:pt x="110269" y="130467"/>
                    </a:cubicBezTo>
                    <a:lnTo>
                      <a:pt x="4184" y="24387"/>
                    </a:lnTo>
                    <a:cubicBezTo>
                      <a:pt x="-1395" y="18808"/>
                      <a:pt x="-1395" y="9764"/>
                      <a:pt x="4184" y="4185"/>
                    </a:cubicBezTo>
                    <a:cubicBezTo>
                      <a:pt x="9757" y="-1395"/>
                      <a:pt x="18808" y="-1395"/>
                      <a:pt x="24387" y="4185"/>
                    </a:cubicBezTo>
                    <a:lnTo>
                      <a:pt x="130471" y="110264"/>
                    </a:lnTo>
                    <a:cubicBezTo>
                      <a:pt x="136050" y="115843"/>
                      <a:pt x="136050" y="124887"/>
                      <a:pt x="130471" y="130467"/>
                    </a:cubicBezTo>
                    <a:cubicBezTo>
                      <a:pt x="127685" y="133260"/>
                      <a:pt x="124027" y="134653"/>
                      <a:pt x="120370" y="1346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51F67888-5A56-40C0-9DC9-024A33EA0137}"/>
                  </a:ext>
                </a:extLst>
              </p:cNvPr>
              <p:cNvSpPr/>
              <p:nvPr/>
            </p:nvSpPr>
            <p:spPr>
              <a:xfrm>
                <a:off x="9999139" y="5968137"/>
                <a:ext cx="134648" cy="134653"/>
              </a:xfrm>
              <a:custGeom>
                <a:avLst/>
                <a:gdLst>
                  <a:gd name="connsiteX0" fmla="*/ 120363 w 134648"/>
                  <a:gd name="connsiteY0" fmla="*/ 134653 h 134653"/>
                  <a:gd name="connsiteX1" fmla="*/ 110262 w 134648"/>
                  <a:gd name="connsiteY1" fmla="*/ 130467 h 134653"/>
                  <a:gd name="connsiteX2" fmla="*/ 4184 w 134648"/>
                  <a:gd name="connsiteY2" fmla="*/ 24387 h 134653"/>
                  <a:gd name="connsiteX3" fmla="*/ 4184 w 134648"/>
                  <a:gd name="connsiteY3" fmla="*/ 4185 h 134653"/>
                  <a:gd name="connsiteX4" fmla="*/ 24387 w 134648"/>
                  <a:gd name="connsiteY4" fmla="*/ 4185 h 134653"/>
                  <a:gd name="connsiteX5" fmla="*/ 130464 w 134648"/>
                  <a:gd name="connsiteY5" fmla="*/ 110264 h 134653"/>
                  <a:gd name="connsiteX6" fmla="*/ 130464 w 134648"/>
                  <a:gd name="connsiteY6" fmla="*/ 130467 h 134653"/>
                  <a:gd name="connsiteX7" fmla="*/ 120363 w 134648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48" h="134653">
                    <a:moveTo>
                      <a:pt x="120363" y="134653"/>
                    </a:moveTo>
                    <a:cubicBezTo>
                      <a:pt x="116705" y="134653"/>
                      <a:pt x="113048" y="133260"/>
                      <a:pt x="110262" y="130467"/>
                    </a:cubicBezTo>
                    <a:lnTo>
                      <a:pt x="4184" y="24387"/>
                    </a:lnTo>
                    <a:cubicBezTo>
                      <a:pt x="-1395" y="18808"/>
                      <a:pt x="-1395" y="9764"/>
                      <a:pt x="4184" y="4185"/>
                    </a:cubicBezTo>
                    <a:cubicBezTo>
                      <a:pt x="9757" y="-1395"/>
                      <a:pt x="18815" y="-1395"/>
                      <a:pt x="24387" y="4185"/>
                    </a:cubicBezTo>
                    <a:lnTo>
                      <a:pt x="130464" y="110264"/>
                    </a:lnTo>
                    <a:cubicBezTo>
                      <a:pt x="136043" y="115843"/>
                      <a:pt x="136043" y="124887"/>
                      <a:pt x="130464" y="130467"/>
                    </a:cubicBezTo>
                    <a:cubicBezTo>
                      <a:pt x="127671" y="133260"/>
                      <a:pt x="124013" y="134653"/>
                      <a:pt x="120363" y="134653"/>
                    </a:cubicBezTo>
                    <a:close/>
                  </a:path>
                </a:pathLst>
              </a:custGeom>
              <a:solidFill>
                <a:srgbClr val="D5AD87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0279B1B7-E992-46A1-92B9-E897515827A0}"/>
                  </a:ext>
                </a:extLst>
              </p:cNvPr>
              <p:cNvSpPr/>
              <p:nvPr/>
            </p:nvSpPr>
            <p:spPr>
              <a:xfrm>
                <a:off x="9906261" y="5221601"/>
                <a:ext cx="107156" cy="107157"/>
              </a:xfrm>
              <a:custGeom>
                <a:avLst/>
                <a:gdLst>
                  <a:gd name="connsiteX0" fmla="*/ 106507 w 107156"/>
                  <a:gd name="connsiteY0" fmla="*/ 45115 h 107157"/>
                  <a:gd name="connsiteX1" fmla="*/ 45121 w 107156"/>
                  <a:gd name="connsiteY1" fmla="*/ 106509 h 107157"/>
                  <a:gd name="connsiteX2" fmla="*/ 651 w 107156"/>
                  <a:gd name="connsiteY2" fmla="*/ 62060 h 107157"/>
                  <a:gd name="connsiteX3" fmla="*/ 62058 w 107156"/>
                  <a:gd name="connsiteY3" fmla="*/ 651 h 107157"/>
                  <a:gd name="connsiteX4" fmla="*/ 106507 w 107156"/>
                  <a:gd name="connsiteY4" fmla="*/ 45115 h 1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7">
                    <a:moveTo>
                      <a:pt x="106507" y="45115"/>
                    </a:moveTo>
                    <a:cubicBezTo>
                      <a:pt x="112050" y="81313"/>
                      <a:pt x="81325" y="112046"/>
                      <a:pt x="45121" y="106509"/>
                    </a:cubicBezTo>
                    <a:cubicBezTo>
                      <a:pt x="22554" y="103059"/>
                      <a:pt x="4109" y="84620"/>
                      <a:pt x="651" y="62060"/>
                    </a:cubicBezTo>
                    <a:cubicBezTo>
                      <a:pt x="-4900" y="25847"/>
                      <a:pt x="25847" y="-4900"/>
                      <a:pt x="62058" y="651"/>
                    </a:cubicBezTo>
                    <a:cubicBezTo>
                      <a:pt x="84618" y="4116"/>
                      <a:pt x="103056" y="22554"/>
                      <a:pt x="106507" y="451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7D7276ED-570B-4653-80AD-BCAE57A834AE}"/>
                  </a:ext>
                </a:extLst>
              </p:cNvPr>
              <p:cNvSpPr/>
              <p:nvPr/>
            </p:nvSpPr>
            <p:spPr>
              <a:xfrm>
                <a:off x="10184867" y="5864546"/>
                <a:ext cx="82011" cy="81979"/>
              </a:xfrm>
              <a:custGeom>
                <a:avLst/>
                <a:gdLst>
                  <a:gd name="connsiteX0" fmla="*/ 80902 w 82011"/>
                  <a:gd name="connsiteY0" fmla="*/ 75950 h 81979"/>
                  <a:gd name="connsiteX1" fmla="*/ 19602 w 82011"/>
                  <a:gd name="connsiteY1" fmla="*/ 50433 h 81979"/>
                  <a:gd name="connsiteX2" fmla="*/ 1107 w 82011"/>
                  <a:gd name="connsiteY2" fmla="*/ 6033 h 81979"/>
                  <a:gd name="connsiteX3" fmla="*/ 62421 w 82011"/>
                  <a:gd name="connsiteY3" fmla="*/ 31566 h 81979"/>
                  <a:gd name="connsiteX4" fmla="*/ 80902 w 82011"/>
                  <a:gd name="connsiteY4" fmla="*/ 75950 h 8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11" h="81979">
                    <a:moveTo>
                      <a:pt x="80902" y="75950"/>
                    </a:moveTo>
                    <a:cubicBezTo>
                      <a:pt x="74272" y="90417"/>
                      <a:pt x="43590" y="77651"/>
                      <a:pt x="19602" y="50433"/>
                    </a:cubicBezTo>
                    <a:cubicBezTo>
                      <a:pt x="4650" y="33473"/>
                      <a:pt x="-3016" y="15056"/>
                      <a:pt x="1107" y="6033"/>
                    </a:cubicBezTo>
                    <a:cubicBezTo>
                      <a:pt x="7736" y="-8447"/>
                      <a:pt x="38432" y="4340"/>
                      <a:pt x="62421" y="31566"/>
                    </a:cubicBezTo>
                    <a:cubicBezTo>
                      <a:pt x="77366" y="48525"/>
                      <a:pt x="85031" y="66935"/>
                      <a:pt x="80902" y="75950"/>
                    </a:cubicBezTo>
                    <a:close/>
                  </a:path>
                </a:pathLst>
              </a:custGeom>
              <a:solidFill>
                <a:srgbClr val="D2D2D2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B015F86C-D332-4D5A-A382-D81E5E7EF120}"/>
                  </a:ext>
                </a:extLst>
              </p:cNvPr>
              <p:cNvSpPr/>
              <p:nvPr/>
            </p:nvSpPr>
            <p:spPr>
              <a:xfrm>
                <a:off x="10270592" y="5393053"/>
                <a:ext cx="107154" cy="107153"/>
              </a:xfrm>
              <a:custGeom>
                <a:avLst/>
                <a:gdLst>
                  <a:gd name="connsiteX0" fmla="*/ 106505 w 107154"/>
                  <a:gd name="connsiteY0" fmla="*/ 45115 h 107153"/>
                  <a:gd name="connsiteX1" fmla="*/ 45098 w 107154"/>
                  <a:gd name="connsiteY1" fmla="*/ 106502 h 107153"/>
                  <a:gd name="connsiteX2" fmla="*/ 650 w 107154"/>
                  <a:gd name="connsiteY2" fmla="*/ 62039 h 107153"/>
                  <a:gd name="connsiteX3" fmla="*/ 62057 w 107154"/>
                  <a:gd name="connsiteY3" fmla="*/ 651 h 107153"/>
                  <a:gd name="connsiteX4" fmla="*/ 106505 w 107154"/>
                  <a:gd name="connsiteY4" fmla="*/ 45115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4" h="107153">
                    <a:moveTo>
                      <a:pt x="106505" y="45115"/>
                    </a:moveTo>
                    <a:cubicBezTo>
                      <a:pt x="112049" y="81320"/>
                      <a:pt x="81302" y="112053"/>
                      <a:pt x="45098" y="106502"/>
                    </a:cubicBezTo>
                    <a:cubicBezTo>
                      <a:pt x="22538" y="103044"/>
                      <a:pt x="4100" y="84599"/>
                      <a:pt x="650" y="62039"/>
                    </a:cubicBezTo>
                    <a:cubicBezTo>
                      <a:pt x="-4894" y="25834"/>
                      <a:pt x="25853" y="-4899"/>
                      <a:pt x="62057" y="651"/>
                    </a:cubicBezTo>
                    <a:cubicBezTo>
                      <a:pt x="84617" y="4116"/>
                      <a:pt x="103055" y="22554"/>
                      <a:pt x="106505" y="45115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174D121A-CA5B-4B93-B097-AB22D3224ABE}"/>
                  </a:ext>
                </a:extLst>
              </p:cNvPr>
              <p:cNvSpPr/>
              <p:nvPr/>
            </p:nvSpPr>
            <p:spPr>
              <a:xfrm rot="-2700000">
                <a:off x="9022292" y="5486847"/>
                <a:ext cx="107154" cy="44162"/>
              </a:xfrm>
              <a:custGeom>
                <a:avLst/>
                <a:gdLst>
                  <a:gd name="connsiteX0" fmla="*/ 107155 w 107154"/>
                  <a:gd name="connsiteY0" fmla="*/ 22081 h 44162"/>
                  <a:gd name="connsiteX1" fmla="*/ 53577 w 107154"/>
                  <a:gd name="connsiteY1" fmla="*/ 44163 h 44162"/>
                  <a:gd name="connsiteX2" fmla="*/ 0 w 107154"/>
                  <a:gd name="connsiteY2" fmla="*/ 22081 h 44162"/>
                  <a:gd name="connsiteX3" fmla="*/ 53577 w 107154"/>
                  <a:gd name="connsiteY3" fmla="*/ 0 h 44162"/>
                  <a:gd name="connsiteX4" fmla="*/ 107155 w 107154"/>
                  <a:gd name="connsiteY4" fmla="*/ 22081 h 4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4" h="44162">
                    <a:moveTo>
                      <a:pt x="107155" y="22081"/>
                    </a:moveTo>
                    <a:cubicBezTo>
                      <a:pt x="107155" y="34277"/>
                      <a:pt x="83168" y="44163"/>
                      <a:pt x="53577" y="44163"/>
                    </a:cubicBezTo>
                    <a:cubicBezTo>
                      <a:pt x="23987" y="44163"/>
                      <a:pt x="0" y="34277"/>
                      <a:pt x="0" y="22081"/>
                    </a:cubicBezTo>
                    <a:cubicBezTo>
                      <a:pt x="0" y="9886"/>
                      <a:pt x="23987" y="0"/>
                      <a:pt x="53577" y="0"/>
                    </a:cubicBezTo>
                    <a:cubicBezTo>
                      <a:pt x="83168" y="0"/>
                      <a:pt x="107155" y="9886"/>
                      <a:pt x="107155" y="220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7303BAAF-440E-45BF-AD78-08371E7903D4}"/>
                  </a:ext>
                </a:extLst>
              </p:cNvPr>
              <p:cNvSpPr/>
              <p:nvPr/>
            </p:nvSpPr>
            <p:spPr>
              <a:xfrm rot="-2700000">
                <a:off x="9779513" y="5926173"/>
                <a:ext cx="107154" cy="44162"/>
              </a:xfrm>
              <a:custGeom>
                <a:avLst/>
                <a:gdLst>
                  <a:gd name="connsiteX0" fmla="*/ 107155 w 107154"/>
                  <a:gd name="connsiteY0" fmla="*/ 22081 h 44162"/>
                  <a:gd name="connsiteX1" fmla="*/ 53577 w 107154"/>
                  <a:gd name="connsiteY1" fmla="*/ 44163 h 44162"/>
                  <a:gd name="connsiteX2" fmla="*/ 0 w 107154"/>
                  <a:gd name="connsiteY2" fmla="*/ 22081 h 44162"/>
                  <a:gd name="connsiteX3" fmla="*/ 53577 w 107154"/>
                  <a:gd name="connsiteY3" fmla="*/ 0 h 44162"/>
                  <a:gd name="connsiteX4" fmla="*/ 107155 w 107154"/>
                  <a:gd name="connsiteY4" fmla="*/ 22081 h 4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4" h="44162">
                    <a:moveTo>
                      <a:pt x="107155" y="22081"/>
                    </a:moveTo>
                    <a:cubicBezTo>
                      <a:pt x="107155" y="34277"/>
                      <a:pt x="83168" y="44163"/>
                      <a:pt x="53577" y="44163"/>
                    </a:cubicBezTo>
                    <a:cubicBezTo>
                      <a:pt x="23987" y="44163"/>
                      <a:pt x="0" y="34277"/>
                      <a:pt x="0" y="22081"/>
                    </a:cubicBezTo>
                    <a:cubicBezTo>
                      <a:pt x="0" y="9886"/>
                      <a:pt x="23987" y="0"/>
                      <a:pt x="53577" y="0"/>
                    </a:cubicBezTo>
                    <a:cubicBezTo>
                      <a:pt x="83168" y="0"/>
                      <a:pt x="107155" y="9886"/>
                      <a:pt x="107155" y="22081"/>
                    </a:cubicBezTo>
                    <a:close/>
                  </a:path>
                </a:pathLst>
              </a:custGeom>
              <a:solidFill>
                <a:srgbClr val="D5AD87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65" name="그래픽 10" descr="가루와 베리가 뿌려진 아이스크림">
              <a:extLst>
                <a:ext uri="{FF2B5EF4-FFF2-40B4-BE49-F238E27FC236}">
                  <a16:creationId xmlns:a16="http://schemas.microsoft.com/office/drawing/2014/main" id="{F74C6D21-B568-47C0-87B7-D7277D05DA1D}"/>
                </a:ext>
              </a:extLst>
            </p:cNvPr>
            <p:cNvGrpSpPr/>
            <p:nvPr/>
          </p:nvGrpSpPr>
          <p:grpSpPr>
            <a:xfrm>
              <a:off x="9098650" y="3376598"/>
              <a:ext cx="3141407" cy="2765296"/>
              <a:chOff x="9098650" y="3376598"/>
              <a:chExt cx="3141407" cy="2765296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66773447-6B61-484C-9D50-485E2F53CD5D}"/>
                  </a:ext>
                </a:extLst>
              </p:cNvPr>
              <p:cNvSpPr/>
              <p:nvPr/>
            </p:nvSpPr>
            <p:spPr>
              <a:xfrm>
                <a:off x="10156365" y="4211825"/>
                <a:ext cx="134648" cy="134653"/>
              </a:xfrm>
              <a:custGeom>
                <a:avLst/>
                <a:gdLst>
                  <a:gd name="connsiteX0" fmla="*/ 120363 w 134648"/>
                  <a:gd name="connsiteY0" fmla="*/ 134653 h 134653"/>
                  <a:gd name="connsiteX1" fmla="*/ 110262 w 134648"/>
                  <a:gd name="connsiteY1" fmla="*/ 130467 h 134653"/>
                  <a:gd name="connsiteX2" fmla="*/ 4184 w 134648"/>
                  <a:gd name="connsiteY2" fmla="*/ 24387 h 134653"/>
                  <a:gd name="connsiteX3" fmla="*/ 4184 w 134648"/>
                  <a:gd name="connsiteY3" fmla="*/ 4185 h 134653"/>
                  <a:gd name="connsiteX4" fmla="*/ 24387 w 134648"/>
                  <a:gd name="connsiteY4" fmla="*/ 4185 h 134653"/>
                  <a:gd name="connsiteX5" fmla="*/ 130464 w 134648"/>
                  <a:gd name="connsiteY5" fmla="*/ 110264 h 134653"/>
                  <a:gd name="connsiteX6" fmla="*/ 130464 w 134648"/>
                  <a:gd name="connsiteY6" fmla="*/ 130467 h 134653"/>
                  <a:gd name="connsiteX7" fmla="*/ 120363 w 134648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48" h="134653">
                    <a:moveTo>
                      <a:pt x="120363" y="134653"/>
                    </a:moveTo>
                    <a:cubicBezTo>
                      <a:pt x="116705" y="134653"/>
                      <a:pt x="113048" y="133260"/>
                      <a:pt x="110262" y="130467"/>
                    </a:cubicBezTo>
                    <a:lnTo>
                      <a:pt x="4184" y="24387"/>
                    </a:lnTo>
                    <a:cubicBezTo>
                      <a:pt x="-1395" y="18808"/>
                      <a:pt x="-1395" y="9764"/>
                      <a:pt x="4184" y="4185"/>
                    </a:cubicBezTo>
                    <a:cubicBezTo>
                      <a:pt x="9757" y="-1395"/>
                      <a:pt x="18815" y="-1395"/>
                      <a:pt x="24387" y="4185"/>
                    </a:cubicBezTo>
                    <a:lnTo>
                      <a:pt x="130464" y="110264"/>
                    </a:lnTo>
                    <a:cubicBezTo>
                      <a:pt x="136043" y="115843"/>
                      <a:pt x="136043" y="124887"/>
                      <a:pt x="130464" y="130467"/>
                    </a:cubicBezTo>
                    <a:cubicBezTo>
                      <a:pt x="127678" y="133260"/>
                      <a:pt x="124021" y="134653"/>
                      <a:pt x="120363" y="134653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FB0B8C6-F221-4584-B1B6-84B0BA1E55E6}"/>
                  </a:ext>
                </a:extLst>
              </p:cNvPr>
              <p:cNvSpPr/>
              <p:nvPr/>
            </p:nvSpPr>
            <p:spPr>
              <a:xfrm>
                <a:off x="10393415" y="3559018"/>
                <a:ext cx="134655" cy="134660"/>
              </a:xfrm>
              <a:custGeom>
                <a:avLst/>
                <a:gdLst>
                  <a:gd name="connsiteX0" fmla="*/ 120370 w 134655"/>
                  <a:gd name="connsiteY0" fmla="*/ 134660 h 134660"/>
                  <a:gd name="connsiteX1" fmla="*/ 110269 w 134655"/>
                  <a:gd name="connsiteY1" fmla="*/ 130474 h 134660"/>
                  <a:gd name="connsiteX2" fmla="*/ 4184 w 134655"/>
                  <a:gd name="connsiteY2" fmla="*/ 24387 h 134660"/>
                  <a:gd name="connsiteX3" fmla="*/ 4184 w 134655"/>
                  <a:gd name="connsiteY3" fmla="*/ 4185 h 134660"/>
                  <a:gd name="connsiteX4" fmla="*/ 24387 w 134655"/>
                  <a:gd name="connsiteY4" fmla="*/ 4185 h 134660"/>
                  <a:gd name="connsiteX5" fmla="*/ 130471 w 134655"/>
                  <a:gd name="connsiteY5" fmla="*/ 110271 h 134660"/>
                  <a:gd name="connsiteX6" fmla="*/ 130471 w 134655"/>
                  <a:gd name="connsiteY6" fmla="*/ 130474 h 134660"/>
                  <a:gd name="connsiteX7" fmla="*/ 120370 w 134655"/>
                  <a:gd name="connsiteY7" fmla="*/ 134660 h 13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55" h="134660">
                    <a:moveTo>
                      <a:pt x="120370" y="134660"/>
                    </a:moveTo>
                    <a:cubicBezTo>
                      <a:pt x="116712" y="134660"/>
                      <a:pt x="113055" y="133267"/>
                      <a:pt x="110269" y="130474"/>
                    </a:cubicBezTo>
                    <a:lnTo>
                      <a:pt x="4184" y="24387"/>
                    </a:lnTo>
                    <a:cubicBezTo>
                      <a:pt x="-1395" y="18808"/>
                      <a:pt x="-1395" y="9764"/>
                      <a:pt x="4184" y="4185"/>
                    </a:cubicBezTo>
                    <a:cubicBezTo>
                      <a:pt x="9756" y="-1395"/>
                      <a:pt x="18815" y="-1395"/>
                      <a:pt x="24387" y="4185"/>
                    </a:cubicBezTo>
                    <a:lnTo>
                      <a:pt x="130471" y="110271"/>
                    </a:lnTo>
                    <a:cubicBezTo>
                      <a:pt x="136050" y="115850"/>
                      <a:pt x="136050" y="124895"/>
                      <a:pt x="130471" y="130474"/>
                    </a:cubicBezTo>
                    <a:cubicBezTo>
                      <a:pt x="127685" y="133267"/>
                      <a:pt x="124027" y="134660"/>
                      <a:pt x="120370" y="134660"/>
                    </a:cubicBezTo>
                    <a:close/>
                  </a:path>
                </a:pathLst>
              </a:custGeom>
              <a:solidFill>
                <a:srgbClr val="CB370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89C3F46A-1E4C-40BD-B6B8-59119EF120EC}"/>
                  </a:ext>
                </a:extLst>
              </p:cNvPr>
              <p:cNvSpPr/>
              <p:nvPr/>
            </p:nvSpPr>
            <p:spPr>
              <a:xfrm>
                <a:off x="9335838" y="3953567"/>
                <a:ext cx="134655" cy="134653"/>
              </a:xfrm>
              <a:custGeom>
                <a:avLst/>
                <a:gdLst>
                  <a:gd name="connsiteX0" fmla="*/ 120370 w 134655"/>
                  <a:gd name="connsiteY0" fmla="*/ 134653 h 134653"/>
                  <a:gd name="connsiteX1" fmla="*/ 110269 w 134655"/>
                  <a:gd name="connsiteY1" fmla="*/ 130467 h 134653"/>
                  <a:gd name="connsiteX2" fmla="*/ 4184 w 134655"/>
                  <a:gd name="connsiteY2" fmla="*/ 24387 h 134653"/>
                  <a:gd name="connsiteX3" fmla="*/ 4184 w 134655"/>
                  <a:gd name="connsiteY3" fmla="*/ 4185 h 134653"/>
                  <a:gd name="connsiteX4" fmla="*/ 24387 w 134655"/>
                  <a:gd name="connsiteY4" fmla="*/ 4185 h 134653"/>
                  <a:gd name="connsiteX5" fmla="*/ 130471 w 134655"/>
                  <a:gd name="connsiteY5" fmla="*/ 110264 h 134653"/>
                  <a:gd name="connsiteX6" fmla="*/ 130471 w 134655"/>
                  <a:gd name="connsiteY6" fmla="*/ 130467 h 134653"/>
                  <a:gd name="connsiteX7" fmla="*/ 120370 w 134655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55" h="134653">
                    <a:moveTo>
                      <a:pt x="120370" y="134653"/>
                    </a:moveTo>
                    <a:cubicBezTo>
                      <a:pt x="116712" y="134653"/>
                      <a:pt x="113062" y="133260"/>
                      <a:pt x="110269" y="130467"/>
                    </a:cubicBezTo>
                    <a:lnTo>
                      <a:pt x="4184" y="24387"/>
                    </a:lnTo>
                    <a:cubicBezTo>
                      <a:pt x="-1395" y="18808"/>
                      <a:pt x="-1395" y="9764"/>
                      <a:pt x="4184" y="4185"/>
                    </a:cubicBezTo>
                    <a:cubicBezTo>
                      <a:pt x="9757" y="-1395"/>
                      <a:pt x="18808" y="-1395"/>
                      <a:pt x="24387" y="4185"/>
                    </a:cubicBezTo>
                    <a:lnTo>
                      <a:pt x="130471" y="110264"/>
                    </a:lnTo>
                    <a:cubicBezTo>
                      <a:pt x="136050" y="115843"/>
                      <a:pt x="136050" y="124887"/>
                      <a:pt x="130471" y="130467"/>
                    </a:cubicBezTo>
                    <a:cubicBezTo>
                      <a:pt x="127685" y="133260"/>
                      <a:pt x="124027" y="134653"/>
                      <a:pt x="120370" y="134653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E974B631-99B9-4CC8-BFDD-F8ADEC7D52AE}"/>
                  </a:ext>
                </a:extLst>
              </p:cNvPr>
              <p:cNvSpPr/>
              <p:nvPr/>
            </p:nvSpPr>
            <p:spPr>
              <a:xfrm>
                <a:off x="10596239" y="3943387"/>
                <a:ext cx="134655" cy="134659"/>
              </a:xfrm>
              <a:custGeom>
                <a:avLst/>
                <a:gdLst>
                  <a:gd name="connsiteX0" fmla="*/ 14286 w 134655"/>
                  <a:gd name="connsiteY0" fmla="*/ 134660 h 134659"/>
                  <a:gd name="connsiteX1" fmla="*/ 4184 w 134655"/>
                  <a:gd name="connsiteY1" fmla="*/ 130474 h 134659"/>
                  <a:gd name="connsiteX2" fmla="*/ 4184 w 134655"/>
                  <a:gd name="connsiteY2" fmla="*/ 110271 h 134659"/>
                  <a:gd name="connsiteX3" fmla="*/ 110268 w 134655"/>
                  <a:gd name="connsiteY3" fmla="*/ 4185 h 134659"/>
                  <a:gd name="connsiteX4" fmla="*/ 130471 w 134655"/>
                  <a:gd name="connsiteY4" fmla="*/ 4185 h 134659"/>
                  <a:gd name="connsiteX5" fmla="*/ 130471 w 134655"/>
                  <a:gd name="connsiteY5" fmla="*/ 24387 h 134659"/>
                  <a:gd name="connsiteX6" fmla="*/ 24387 w 134655"/>
                  <a:gd name="connsiteY6" fmla="*/ 130474 h 134659"/>
                  <a:gd name="connsiteX7" fmla="*/ 14286 w 134655"/>
                  <a:gd name="connsiteY7" fmla="*/ 134660 h 13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55" h="134659">
                    <a:moveTo>
                      <a:pt x="14286" y="134660"/>
                    </a:moveTo>
                    <a:cubicBezTo>
                      <a:pt x="10628" y="134660"/>
                      <a:pt x="6971" y="133267"/>
                      <a:pt x="4184" y="130474"/>
                    </a:cubicBezTo>
                    <a:cubicBezTo>
                      <a:pt x="-1395" y="124895"/>
                      <a:pt x="-1395" y="115850"/>
                      <a:pt x="4184" y="110271"/>
                    </a:cubicBezTo>
                    <a:lnTo>
                      <a:pt x="110268" y="4185"/>
                    </a:lnTo>
                    <a:cubicBezTo>
                      <a:pt x="115841" y="-1395"/>
                      <a:pt x="124899" y="-1395"/>
                      <a:pt x="130471" y="4185"/>
                    </a:cubicBezTo>
                    <a:cubicBezTo>
                      <a:pt x="136050" y="9764"/>
                      <a:pt x="136050" y="18808"/>
                      <a:pt x="130471" y="24387"/>
                    </a:cubicBezTo>
                    <a:lnTo>
                      <a:pt x="24387" y="130474"/>
                    </a:lnTo>
                    <a:cubicBezTo>
                      <a:pt x="21601" y="133260"/>
                      <a:pt x="17943" y="134660"/>
                      <a:pt x="14286" y="134660"/>
                    </a:cubicBezTo>
                    <a:close/>
                  </a:path>
                </a:pathLst>
              </a:custGeom>
              <a:solidFill>
                <a:srgbClr val="E6E6E6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2DAD1441-E631-470D-9AB7-5E26DE101665}"/>
                  </a:ext>
                </a:extLst>
              </p:cNvPr>
              <p:cNvSpPr/>
              <p:nvPr/>
            </p:nvSpPr>
            <p:spPr>
              <a:xfrm>
                <a:off x="9399060" y="4639378"/>
                <a:ext cx="134648" cy="134653"/>
              </a:xfrm>
              <a:custGeom>
                <a:avLst/>
                <a:gdLst>
                  <a:gd name="connsiteX0" fmla="*/ 14286 w 134648"/>
                  <a:gd name="connsiteY0" fmla="*/ 134653 h 134653"/>
                  <a:gd name="connsiteX1" fmla="*/ 4184 w 134648"/>
                  <a:gd name="connsiteY1" fmla="*/ 130467 h 134653"/>
                  <a:gd name="connsiteX2" fmla="*/ 4184 w 134648"/>
                  <a:gd name="connsiteY2" fmla="*/ 110264 h 134653"/>
                  <a:gd name="connsiteX3" fmla="*/ 110262 w 134648"/>
                  <a:gd name="connsiteY3" fmla="*/ 4185 h 134653"/>
                  <a:gd name="connsiteX4" fmla="*/ 130464 w 134648"/>
                  <a:gd name="connsiteY4" fmla="*/ 4185 h 134653"/>
                  <a:gd name="connsiteX5" fmla="*/ 130464 w 134648"/>
                  <a:gd name="connsiteY5" fmla="*/ 24387 h 134653"/>
                  <a:gd name="connsiteX6" fmla="*/ 24387 w 134648"/>
                  <a:gd name="connsiteY6" fmla="*/ 130467 h 134653"/>
                  <a:gd name="connsiteX7" fmla="*/ 14286 w 134648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48" h="134653">
                    <a:moveTo>
                      <a:pt x="14286" y="134653"/>
                    </a:moveTo>
                    <a:cubicBezTo>
                      <a:pt x="10628" y="134653"/>
                      <a:pt x="6970" y="133260"/>
                      <a:pt x="4184" y="130467"/>
                    </a:cubicBezTo>
                    <a:cubicBezTo>
                      <a:pt x="-1395" y="124887"/>
                      <a:pt x="-1395" y="115843"/>
                      <a:pt x="4184" y="110264"/>
                    </a:cubicBezTo>
                    <a:lnTo>
                      <a:pt x="110262" y="4185"/>
                    </a:lnTo>
                    <a:cubicBezTo>
                      <a:pt x="115834" y="-1395"/>
                      <a:pt x="124892" y="-1395"/>
                      <a:pt x="130464" y="4185"/>
                    </a:cubicBezTo>
                    <a:cubicBezTo>
                      <a:pt x="136043" y="9764"/>
                      <a:pt x="136043" y="18808"/>
                      <a:pt x="130464" y="24387"/>
                    </a:cubicBezTo>
                    <a:lnTo>
                      <a:pt x="24387" y="130467"/>
                    </a:lnTo>
                    <a:cubicBezTo>
                      <a:pt x="21601" y="133260"/>
                      <a:pt x="17943" y="134653"/>
                      <a:pt x="14286" y="1346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2019C795-9D90-4EAE-B94A-DEAFE10406FF}"/>
                  </a:ext>
                </a:extLst>
              </p:cNvPr>
              <p:cNvSpPr/>
              <p:nvPr/>
            </p:nvSpPr>
            <p:spPr>
              <a:xfrm>
                <a:off x="9782399" y="3761761"/>
                <a:ext cx="134648" cy="134653"/>
              </a:xfrm>
              <a:custGeom>
                <a:avLst/>
                <a:gdLst>
                  <a:gd name="connsiteX0" fmla="*/ 14286 w 134648"/>
                  <a:gd name="connsiteY0" fmla="*/ 134653 h 134653"/>
                  <a:gd name="connsiteX1" fmla="*/ 4184 w 134648"/>
                  <a:gd name="connsiteY1" fmla="*/ 130467 h 134653"/>
                  <a:gd name="connsiteX2" fmla="*/ 4184 w 134648"/>
                  <a:gd name="connsiteY2" fmla="*/ 110264 h 134653"/>
                  <a:gd name="connsiteX3" fmla="*/ 110261 w 134648"/>
                  <a:gd name="connsiteY3" fmla="*/ 4185 h 134653"/>
                  <a:gd name="connsiteX4" fmla="*/ 130464 w 134648"/>
                  <a:gd name="connsiteY4" fmla="*/ 4185 h 134653"/>
                  <a:gd name="connsiteX5" fmla="*/ 130464 w 134648"/>
                  <a:gd name="connsiteY5" fmla="*/ 24387 h 134653"/>
                  <a:gd name="connsiteX6" fmla="*/ 24387 w 134648"/>
                  <a:gd name="connsiteY6" fmla="*/ 130467 h 134653"/>
                  <a:gd name="connsiteX7" fmla="*/ 14286 w 134648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48" h="134653">
                    <a:moveTo>
                      <a:pt x="14286" y="134653"/>
                    </a:moveTo>
                    <a:cubicBezTo>
                      <a:pt x="10628" y="134653"/>
                      <a:pt x="6970" y="133260"/>
                      <a:pt x="4184" y="130467"/>
                    </a:cubicBezTo>
                    <a:cubicBezTo>
                      <a:pt x="-1395" y="124887"/>
                      <a:pt x="-1395" y="115843"/>
                      <a:pt x="4184" y="110264"/>
                    </a:cubicBezTo>
                    <a:lnTo>
                      <a:pt x="110261" y="4185"/>
                    </a:lnTo>
                    <a:cubicBezTo>
                      <a:pt x="115833" y="-1395"/>
                      <a:pt x="124892" y="-1395"/>
                      <a:pt x="130464" y="4185"/>
                    </a:cubicBezTo>
                    <a:cubicBezTo>
                      <a:pt x="136043" y="9764"/>
                      <a:pt x="136043" y="18808"/>
                      <a:pt x="130464" y="24387"/>
                    </a:cubicBezTo>
                    <a:lnTo>
                      <a:pt x="24387" y="130467"/>
                    </a:lnTo>
                    <a:cubicBezTo>
                      <a:pt x="21594" y="133260"/>
                      <a:pt x="17936" y="134653"/>
                      <a:pt x="14286" y="134653"/>
                    </a:cubicBezTo>
                    <a:close/>
                  </a:path>
                </a:pathLst>
              </a:custGeom>
              <a:solidFill>
                <a:srgbClr val="D2D2D2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439F0DAD-DE5F-458F-84C1-A5A0E03118B9}"/>
                  </a:ext>
                </a:extLst>
              </p:cNvPr>
              <p:cNvSpPr/>
              <p:nvPr/>
            </p:nvSpPr>
            <p:spPr>
              <a:xfrm>
                <a:off x="9942054" y="4114304"/>
                <a:ext cx="134648" cy="134653"/>
              </a:xfrm>
              <a:custGeom>
                <a:avLst/>
                <a:gdLst>
                  <a:gd name="connsiteX0" fmla="*/ 14286 w 134648"/>
                  <a:gd name="connsiteY0" fmla="*/ 134653 h 134653"/>
                  <a:gd name="connsiteX1" fmla="*/ 4184 w 134648"/>
                  <a:gd name="connsiteY1" fmla="*/ 130467 h 134653"/>
                  <a:gd name="connsiteX2" fmla="*/ 4184 w 134648"/>
                  <a:gd name="connsiteY2" fmla="*/ 110264 h 134653"/>
                  <a:gd name="connsiteX3" fmla="*/ 110261 w 134648"/>
                  <a:gd name="connsiteY3" fmla="*/ 4185 h 134653"/>
                  <a:gd name="connsiteX4" fmla="*/ 130464 w 134648"/>
                  <a:gd name="connsiteY4" fmla="*/ 4185 h 134653"/>
                  <a:gd name="connsiteX5" fmla="*/ 130464 w 134648"/>
                  <a:gd name="connsiteY5" fmla="*/ 24387 h 134653"/>
                  <a:gd name="connsiteX6" fmla="*/ 24387 w 134648"/>
                  <a:gd name="connsiteY6" fmla="*/ 130467 h 134653"/>
                  <a:gd name="connsiteX7" fmla="*/ 14286 w 134648"/>
                  <a:gd name="connsiteY7" fmla="*/ 134653 h 13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48" h="134653">
                    <a:moveTo>
                      <a:pt x="14286" y="134653"/>
                    </a:moveTo>
                    <a:cubicBezTo>
                      <a:pt x="10628" y="134653"/>
                      <a:pt x="6970" y="133260"/>
                      <a:pt x="4184" y="130467"/>
                    </a:cubicBezTo>
                    <a:cubicBezTo>
                      <a:pt x="-1395" y="124887"/>
                      <a:pt x="-1395" y="115843"/>
                      <a:pt x="4184" y="110264"/>
                    </a:cubicBezTo>
                    <a:lnTo>
                      <a:pt x="110261" y="4185"/>
                    </a:lnTo>
                    <a:cubicBezTo>
                      <a:pt x="115834" y="-1395"/>
                      <a:pt x="124892" y="-1395"/>
                      <a:pt x="130464" y="4185"/>
                    </a:cubicBezTo>
                    <a:cubicBezTo>
                      <a:pt x="136043" y="9764"/>
                      <a:pt x="136043" y="18808"/>
                      <a:pt x="130464" y="24387"/>
                    </a:cubicBezTo>
                    <a:lnTo>
                      <a:pt x="24387" y="130467"/>
                    </a:lnTo>
                    <a:cubicBezTo>
                      <a:pt x="21601" y="133260"/>
                      <a:pt x="17936" y="134653"/>
                      <a:pt x="14286" y="1346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36C9A1FC-1D43-4E2A-A611-2FAE87A3E770}"/>
                  </a:ext>
                </a:extLst>
              </p:cNvPr>
              <p:cNvSpPr/>
              <p:nvPr/>
            </p:nvSpPr>
            <p:spPr>
              <a:xfrm>
                <a:off x="9098650" y="3955908"/>
                <a:ext cx="107155" cy="107158"/>
              </a:xfrm>
              <a:custGeom>
                <a:avLst/>
                <a:gdLst>
                  <a:gd name="connsiteX0" fmla="*/ 107156 w 107155"/>
                  <a:gd name="connsiteY0" fmla="*/ 53579 h 107158"/>
                  <a:gd name="connsiteX1" fmla="*/ 53578 w 107155"/>
                  <a:gd name="connsiteY1" fmla="*/ 107158 h 107158"/>
                  <a:gd name="connsiteX2" fmla="*/ 0 w 107155"/>
                  <a:gd name="connsiteY2" fmla="*/ 53579 h 107158"/>
                  <a:gd name="connsiteX3" fmla="*/ 53578 w 107155"/>
                  <a:gd name="connsiteY3" fmla="*/ 0 h 107158"/>
                  <a:gd name="connsiteX4" fmla="*/ 107156 w 107155"/>
                  <a:gd name="connsiteY4" fmla="*/ 53579 h 10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5" h="107158">
                    <a:moveTo>
                      <a:pt x="107156" y="53579"/>
                    </a:moveTo>
                    <a:cubicBezTo>
                      <a:pt x="107156" y="83170"/>
                      <a:pt x="83168" y="107158"/>
                      <a:pt x="53578" y="107158"/>
                    </a:cubicBezTo>
                    <a:cubicBezTo>
                      <a:pt x="23988" y="107158"/>
                      <a:pt x="0" y="83170"/>
                      <a:pt x="0" y="53579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8" y="0"/>
                      <a:pt x="107156" y="23988"/>
                      <a:pt x="107156" y="53579"/>
                    </a:cubicBezTo>
                    <a:close/>
                  </a:path>
                </a:pathLst>
              </a:custGeom>
              <a:solidFill>
                <a:srgbClr val="CB370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E4868BC4-931C-4F47-962C-7ABFBC60A416}"/>
                  </a:ext>
                </a:extLst>
              </p:cNvPr>
              <p:cNvSpPr/>
              <p:nvPr/>
            </p:nvSpPr>
            <p:spPr>
              <a:xfrm>
                <a:off x="9352768" y="3789431"/>
                <a:ext cx="82010" cy="81975"/>
              </a:xfrm>
              <a:custGeom>
                <a:avLst/>
                <a:gdLst>
                  <a:gd name="connsiteX0" fmla="*/ 80901 w 82010"/>
                  <a:gd name="connsiteY0" fmla="*/ 75950 h 81975"/>
                  <a:gd name="connsiteX1" fmla="*/ 19587 w 82010"/>
                  <a:gd name="connsiteY1" fmla="*/ 50411 h 81975"/>
                  <a:gd name="connsiteX2" fmla="*/ 1113 w 82010"/>
                  <a:gd name="connsiteY2" fmla="*/ 6026 h 81975"/>
                  <a:gd name="connsiteX3" fmla="*/ 62428 w 82010"/>
                  <a:gd name="connsiteY3" fmla="*/ 31565 h 81975"/>
                  <a:gd name="connsiteX4" fmla="*/ 80901 w 82010"/>
                  <a:gd name="connsiteY4" fmla="*/ 75950 h 8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010" h="81975">
                    <a:moveTo>
                      <a:pt x="80901" y="75950"/>
                    </a:moveTo>
                    <a:cubicBezTo>
                      <a:pt x="74272" y="90416"/>
                      <a:pt x="43575" y="77636"/>
                      <a:pt x="19587" y="50411"/>
                    </a:cubicBezTo>
                    <a:cubicBezTo>
                      <a:pt x="4642" y="33451"/>
                      <a:pt x="-3023" y="15041"/>
                      <a:pt x="1113" y="6026"/>
                    </a:cubicBezTo>
                    <a:cubicBezTo>
                      <a:pt x="7742" y="-8441"/>
                      <a:pt x="38439" y="4340"/>
                      <a:pt x="62428" y="31565"/>
                    </a:cubicBezTo>
                    <a:cubicBezTo>
                      <a:pt x="77365" y="48525"/>
                      <a:pt x="85030" y="66934"/>
                      <a:pt x="80901" y="75950"/>
                    </a:cubicBezTo>
                    <a:close/>
                  </a:path>
                </a:pathLst>
              </a:custGeom>
              <a:solidFill>
                <a:srgbClr val="D2D2D2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EDC53BF-FF6D-4B14-9B6C-67FCB303371E}"/>
                  </a:ext>
                </a:extLst>
              </p:cNvPr>
              <p:cNvSpPr/>
              <p:nvPr/>
            </p:nvSpPr>
            <p:spPr>
              <a:xfrm>
                <a:off x="9627659" y="4739396"/>
                <a:ext cx="107151" cy="107153"/>
              </a:xfrm>
              <a:custGeom>
                <a:avLst/>
                <a:gdLst>
                  <a:gd name="connsiteX0" fmla="*/ 106504 w 107151"/>
                  <a:gd name="connsiteY0" fmla="*/ 45115 h 107153"/>
                  <a:gd name="connsiteX1" fmla="*/ 45096 w 107151"/>
                  <a:gd name="connsiteY1" fmla="*/ 106502 h 107153"/>
                  <a:gd name="connsiteX2" fmla="*/ 648 w 107151"/>
                  <a:gd name="connsiteY2" fmla="*/ 62039 h 107153"/>
                  <a:gd name="connsiteX3" fmla="*/ 62055 w 107151"/>
                  <a:gd name="connsiteY3" fmla="*/ 651 h 107153"/>
                  <a:gd name="connsiteX4" fmla="*/ 106504 w 107151"/>
                  <a:gd name="connsiteY4" fmla="*/ 45115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1" h="107153">
                    <a:moveTo>
                      <a:pt x="106504" y="45115"/>
                    </a:moveTo>
                    <a:cubicBezTo>
                      <a:pt x="112040" y="81320"/>
                      <a:pt x="81301" y="112053"/>
                      <a:pt x="45096" y="106502"/>
                    </a:cubicBezTo>
                    <a:cubicBezTo>
                      <a:pt x="22536" y="103044"/>
                      <a:pt x="4099" y="84599"/>
                      <a:pt x="648" y="62039"/>
                    </a:cubicBezTo>
                    <a:cubicBezTo>
                      <a:pt x="-4888" y="25833"/>
                      <a:pt x="25851" y="-4899"/>
                      <a:pt x="62055" y="651"/>
                    </a:cubicBezTo>
                    <a:cubicBezTo>
                      <a:pt x="84615" y="4109"/>
                      <a:pt x="103053" y="22547"/>
                      <a:pt x="106504" y="45115"/>
                    </a:cubicBezTo>
                    <a:close/>
                  </a:path>
                </a:pathLst>
              </a:custGeom>
              <a:solidFill>
                <a:srgbClr val="50505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D95945E7-76AE-41CD-8FD2-0A94A283AF3F}"/>
                  </a:ext>
                </a:extLst>
              </p:cNvPr>
              <p:cNvSpPr/>
              <p:nvPr/>
            </p:nvSpPr>
            <p:spPr>
              <a:xfrm rot="-2700000">
                <a:off x="10111666" y="3575714"/>
                <a:ext cx="107154" cy="44162"/>
              </a:xfrm>
              <a:custGeom>
                <a:avLst/>
                <a:gdLst>
                  <a:gd name="connsiteX0" fmla="*/ 107155 w 107154"/>
                  <a:gd name="connsiteY0" fmla="*/ 22082 h 44162"/>
                  <a:gd name="connsiteX1" fmla="*/ 53577 w 107154"/>
                  <a:gd name="connsiteY1" fmla="*/ 44163 h 44162"/>
                  <a:gd name="connsiteX2" fmla="*/ 0 w 107154"/>
                  <a:gd name="connsiteY2" fmla="*/ 22082 h 44162"/>
                  <a:gd name="connsiteX3" fmla="*/ 53577 w 107154"/>
                  <a:gd name="connsiteY3" fmla="*/ 0 h 44162"/>
                  <a:gd name="connsiteX4" fmla="*/ 107155 w 107154"/>
                  <a:gd name="connsiteY4" fmla="*/ 22082 h 4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4" h="44162">
                    <a:moveTo>
                      <a:pt x="107155" y="22082"/>
                    </a:moveTo>
                    <a:cubicBezTo>
                      <a:pt x="107155" y="34277"/>
                      <a:pt x="83167" y="44163"/>
                      <a:pt x="53577" y="44163"/>
                    </a:cubicBezTo>
                    <a:cubicBezTo>
                      <a:pt x="23987" y="44163"/>
                      <a:pt x="0" y="34277"/>
                      <a:pt x="0" y="22082"/>
                    </a:cubicBezTo>
                    <a:cubicBezTo>
                      <a:pt x="0" y="9886"/>
                      <a:pt x="23987" y="0"/>
                      <a:pt x="53577" y="0"/>
                    </a:cubicBezTo>
                    <a:cubicBezTo>
                      <a:pt x="83167" y="0"/>
                      <a:pt x="107155" y="9886"/>
                      <a:pt x="107155" y="22082"/>
                    </a:cubicBezTo>
                    <a:close/>
                  </a:path>
                </a:pathLst>
              </a:custGeom>
              <a:solidFill>
                <a:srgbClr val="CB370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4807CF3-1054-4882-BC97-6FC887FDA1F5}"/>
                  </a:ext>
                </a:extLst>
              </p:cNvPr>
              <p:cNvSpPr/>
              <p:nvPr/>
            </p:nvSpPr>
            <p:spPr>
              <a:xfrm rot="-2700000">
                <a:off x="9950934" y="3408016"/>
                <a:ext cx="107154" cy="44162"/>
              </a:xfrm>
              <a:custGeom>
                <a:avLst/>
                <a:gdLst>
                  <a:gd name="connsiteX0" fmla="*/ 107155 w 107154"/>
                  <a:gd name="connsiteY0" fmla="*/ 22081 h 44162"/>
                  <a:gd name="connsiteX1" fmla="*/ 53577 w 107154"/>
                  <a:gd name="connsiteY1" fmla="*/ 44163 h 44162"/>
                  <a:gd name="connsiteX2" fmla="*/ 0 w 107154"/>
                  <a:gd name="connsiteY2" fmla="*/ 22081 h 44162"/>
                  <a:gd name="connsiteX3" fmla="*/ 53577 w 107154"/>
                  <a:gd name="connsiteY3" fmla="*/ 0 h 44162"/>
                  <a:gd name="connsiteX4" fmla="*/ 107155 w 107154"/>
                  <a:gd name="connsiteY4" fmla="*/ 22081 h 44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4" h="44162">
                    <a:moveTo>
                      <a:pt x="107155" y="22081"/>
                    </a:moveTo>
                    <a:cubicBezTo>
                      <a:pt x="107155" y="34277"/>
                      <a:pt x="83167" y="44163"/>
                      <a:pt x="53577" y="44163"/>
                    </a:cubicBezTo>
                    <a:cubicBezTo>
                      <a:pt x="23987" y="44163"/>
                      <a:pt x="0" y="34277"/>
                      <a:pt x="0" y="22081"/>
                    </a:cubicBezTo>
                    <a:cubicBezTo>
                      <a:pt x="0" y="9886"/>
                      <a:pt x="23987" y="0"/>
                      <a:pt x="53577" y="0"/>
                    </a:cubicBezTo>
                    <a:cubicBezTo>
                      <a:pt x="83167" y="0"/>
                      <a:pt x="107155" y="9886"/>
                      <a:pt x="107155" y="22081"/>
                    </a:cubicBezTo>
                    <a:close/>
                  </a:path>
                </a:pathLst>
              </a:custGeom>
              <a:solidFill>
                <a:srgbClr val="D2D2D2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B022D87B-8B68-4DD2-9858-11DFCC146DE7}"/>
                  </a:ext>
                </a:extLst>
              </p:cNvPr>
              <p:cNvSpPr/>
              <p:nvPr/>
            </p:nvSpPr>
            <p:spPr>
              <a:xfrm>
                <a:off x="10034849" y="4385769"/>
                <a:ext cx="107155" cy="107158"/>
              </a:xfrm>
              <a:custGeom>
                <a:avLst/>
                <a:gdLst>
                  <a:gd name="connsiteX0" fmla="*/ 107156 w 107155"/>
                  <a:gd name="connsiteY0" fmla="*/ 53579 h 107158"/>
                  <a:gd name="connsiteX1" fmla="*/ 53578 w 107155"/>
                  <a:gd name="connsiteY1" fmla="*/ 107158 h 107158"/>
                  <a:gd name="connsiteX2" fmla="*/ 0 w 107155"/>
                  <a:gd name="connsiteY2" fmla="*/ 53579 h 107158"/>
                  <a:gd name="connsiteX3" fmla="*/ 53578 w 107155"/>
                  <a:gd name="connsiteY3" fmla="*/ 0 h 107158"/>
                  <a:gd name="connsiteX4" fmla="*/ 107156 w 107155"/>
                  <a:gd name="connsiteY4" fmla="*/ 53579 h 10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5" h="107158">
                    <a:moveTo>
                      <a:pt x="107156" y="53579"/>
                    </a:moveTo>
                    <a:cubicBezTo>
                      <a:pt x="107156" y="83170"/>
                      <a:pt x="83168" y="107158"/>
                      <a:pt x="53578" y="107158"/>
                    </a:cubicBezTo>
                    <a:cubicBezTo>
                      <a:pt x="23987" y="107158"/>
                      <a:pt x="0" y="83170"/>
                      <a:pt x="0" y="53579"/>
                    </a:cubicBezTo>
                    <a:cubicBezTo>
                      <a:pt x="0" y="23988"/>
                      <a:pt x="23987" y="0"/>
                      <a:pt x="53578" y="0"/>
                    </a:cubicBezTo>
                    <a:cubicBezTo>
                      <a:pt x="83168" y="0"/>
                      <a:pt x="107156" y="23988"/>
                      <a:pt x="107156" y="53579"/>
                    </a:cubicBezTo>
                    <a:close/>
                  </a:path>
                </a:pathLst>
              </a:custGeom>
              <a:solidFill>
                <a:srgbClr val="CB3700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7A4850E0-8B58-4B21-9E84-7DCD46F4D20C}"/>
                  </a:ext>
                </a:extLst>
              </p:cNvPr>
              <p:cNvSpPr/>
              <p:nvPr/>
            </p:nvSpPr>
            <p:spPr>
              <a:xfrm>
                <a:off x="9134740" y="4321474"/>
                <a:ext cx="107155" cy="107158"/>
              </a:xfrm>
              <a:custGeom>
                <a:avLst/>
                <a:gdLst>
                  <a:gd name="connsiteX0" fmla="*/ 107156 w 107155"/>
                  <a:gd name="connsiteY0" fmla="*/ 53579 h 107158"/>
                  <a:gd name="connsiteX1" fmla="*/ 53578 w 107155"/>
                  <a:gd name="connsiteY1" fmla="*/ 107158 h 107158"/>
                  <a:gd name="connsiteX2" fmla="*/ 0 w 107155"/>
                  <a:gd name="connsiteY2" fmla="*/ 53579 h 107158"/>
                  <a:gd name="connsiteX3" fmla="*/ 53578 w 107155"/>
                  <a:gd name="connsiteY3" fmla="*/ 0 h 107158"/>
                  <a:gd name="connsiteX4" fmla="*/ 107156 w 107155"/>
                  <a:gd name="connsiteY4" fmla="*/ 53579 h 10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5" h="107158">
                    <a:moveTo>
                      <a:pt x="107156" y="53579"/>
                    </a:moveTo>
                    <a:cubicBezTo>
                      <a:pt x="107156" y="83170"/>
                      <a:pt x="83168" y="107158"/>
                      <a:pt x="53578" y="107158"/>
                    </a:cubicBezTo>
                    <a:cubicBezTo>
                      <a:pt x="23988" y="107158"/>
                      <a:pt x="0" y="83170"/>
                      <a:pt x="0" y="53579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8" y="0"/>
                      <a:pt x="107156" y="23988"/>
                      <a:pt x="107156" y="53579"/>
                    </a:cubicBezTo>
                    <a:close/>
                  </a:path>
                </a:pathLst>
              </a:custGeom>
              <a:solidFill>
                <a:srgbClr val="D2D2D2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0546FD88-140C-4C22-B0A4-FABCE9E767BC}"/>
                  </a:ext>
                </a:extLst>
              </p:cNvPr>
              <p:cNvSpPr/>
              <p:nvPr/>
            </p:nvSpPr>
            <p:spPr>
              <a:xfrm>
                <a:off x="10388461" y="4782253"/>
                <a:ext cx="107156" cy="107157"/>
              </a:xfrm>
              <a:custGeom>
                <a:avLst/>
                <a:gdLst>
                  <a:gd name="connsiteX0" fmla="*/ 106507 w 107156"/>
                  <a:gd name="connsiteY0" fmla="*/ 45115 h 107157"/>
                  <a:gd name="connsiteX1" fmla="*/ 45121 w 107156"/>
                  <a:gd name="connsiteY1" fmla="*/ 106509 h 107157"/>
                  <a:gd name="connsiteX2" fmla="*/ 651 w 107156"/>
                  <a:gd name="connsiteY2" fmla="*/ 62060 h 107157"/>
                  <a:gd name="connsiteX3" fmla="*/ 62059 w 107156"/>
                  <a:gd name="connsiteY3" fmla="*/ 651 h 107157"/>
                  <a:gd name="connsiteX4" fmla="*/ 106507 w 107156"/>
                  <a:gd name="connsiteY4" fmla="*/ 45115 h 1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7">
                    <a:moveTo>
                      <a:pt x="106507" y="45115"/>
                    </a:moveTo>
                    <a:cubicBezTo>
                      <a:pt x="112050" y="81313"/>
                      <a:pt x="81325" y="112046"/>
                      <a:pt x="45121" y="106509"/>
                    </a:cubicBezTo>
                    <a:cubicBezTo>
                      <a:pt x="22554" y="103059"/>
                      <a:pt x="4109" y="84620"/>
                      <a:pt x="651" y="62060"/>
                    </a:cubicBezTo>
                    <a:cubicBezTo>
                      <a:pt x="-4899" y="25841"/>
                      <a:pt x="25847" y="-4900"/>
                      <a:pt x="62059" y="651"/>
                    </a:cubicBezTo>
                    <a:cubicBezTo>
                      <a:pt x="84619" y="4116"/>
                      <a:pt x="103056" y="22554"/>
                      <a:pt x="106507" y="45115"/>
                    </a:cubicBezTo>
                    <a:close/>
                  </a:path>
                </a:pathLst>
              </a:custGeom>
              <a:solidFill>
                <a:srgbClr val="737373"/>
              </a:solidFill>
              <a:ln w="3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A48E4D00-C393-45A6-A687-602D8042BE35}"/>
              </a:ext>
            </a:extLst>
          </p:cNvPr>
          <p:cNvSpPr txBox="1"/>
          <p:nvPr/>
        </p:nvSpPr>
        <p:spPr>
          <a:xfrm>
            <a:off x="4739548" y="3731980"/>
            <a:ext cx="2725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B3700"/>
                </a:solidFill>
                <a:latin typeface="+mn-ea"/>
              </a:rPr>
              <a:t>Wannabe Human</a:t>
            </a:r>
            <a:endParaRPr lang="ko-KR" altLang="en-US" sz="2400" b="1" dirty="0">
              <a:solidFill>
                <a:srgbClr val="CB3700"/>
              </a:solidFill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B3399CE-AB80-422A-9425-80A34CED2C0A}"/>
              </a:ext>
            </a:extLst>
          </p:cNvPr>
          <p:cNvSpPr/>
          <p:nvPr/>
        </p:nvSpPr>
        <p:spPr>
          <a:xfrm>
            <a:off x="-1" y="0"/>
            <a:ext cx="238023" cy="6857999"/>
          </a:xfrm>
          <a:prstGeom prst="rect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7FB011-CD8C-4659-B4FA-E656E8793224}"/>
              </a:ext>
            </a:extLst>
          </p:cNvPr>
          <p:cNvSpPr/>
          <p:nvPr/>
        </p:nvSpPr>
        <p:spPr>
          <a:xfrm>
            <a:off x="5319396" y="4498948"/>
            <a:ext cx="1551304" cy="494692"/>
          </a:xfrm>
          <a:prstGeom prst="roundRect">
            <a:avLst>
              <a:gd name="adj" fmla="val 9735"/>
            </a:avLst>
          </a:prstGeom>
          <a:solidFill>
            <a:schemeClr val="bg1"/>
          </a:solidFill>
          <a:ln>
            <a:noFill/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김나영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박지윤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정상민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최주희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696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68E82E8-2D5B-4254-A544-89B24C98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81" y="2527585"/>
            <a:ext cx="5740838" cy="322227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89C335-6046-4596-9900-802724B9D8C5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3FAFF-09E2-4BA4-8529-BDDCEAFF69B0}"/>
              </a:ext>
            </a:extLst>
          </p:cNvPr>
          <p:cNvSpPr txBox="1"/>
          <p:nvPr/>
        </p:nvSpPr>
        <p:spPr>
          <a:xfrm>
            <a:off x="2756338" y="258799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1-5. Quiz</a:t>
            </a:r>
            <a:r>
              <a:rPr lang="ko-KR" altLang="en-US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7CAF5-6C8D-4240-BADE-5C0D42E83CE5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CA1413-D156-4131-A50D-59072B7B9330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5FBADF-68EC-412E-A2A5-21DFBC45424C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12CF2B-B65F-48B9-91CD-B2152865937F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48134C-C866-47C4-9412-CB0F2E9F5146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D13068A-938F-406E-B7CB-84DE475E85BF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EB4673E-F78A-4B79-B2C9-A5FBC71B129A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3E3E33-1D8F-4FC2-A06A-6B21F826882A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93E343-6E08-43D1-928D-28E36DF864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66E602-AA59-426D-B3F1-E0D27E0B5ED6}"/>
              </a:ext>
            </a:extLst>
          </p:cNvPr>
          <p:cNvSpPr txBox="1"/>
          <p:nvPr/>
        </p:nvSpPr>
        <p:spPr>
          <a:xfrm>
            <a:off x="1489921" y="1849806"/>
            <a:ext cx="424225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You can put the items in your inventory on the canvas.</a:t>
            </a: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Describe the word you have to other players.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E322A5-E1DC-4291-B04F-D912E34C4BD6}"/>
              </a:ext>
            </a:extLst>
          </p:cNvPr>
          <p:cNvCxnSpPr>
            <a:cxnSpLocks/>
          </p:cNvCxnSpPr>
          <p:nvPr/>
        </p:nvCxnSpPr>
        <p:spPr>
          <a:xfrm>
            <a:off x="1602726" y="1749866"/>
            <a:ext cx="5164602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A87EBC-B4FF-42A2-8DFF-FEB2D0D4AB02}"/>
              </a:ext>
            </a:extLst>
          </p:cNvPr>
          <p:cNvCxnSpPr>
            <a:cxnSpLocks/>
          </p:cNvCxnSpPr>
          <p:nvPr/>
        </p:nvCxnSpPr>
        <p:spPr>
          <a:xfrm>
            <a:off x="1602726" y="2416376"/>
            <a:ext cx="5164602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72DF07A-EFDE-4FBF-8078-7AE5B15B0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66965"/>
              </p:ext>
            </p:extLst>
          </p:nvPr>
        </p:nvGraphicFramePr>
        <p:xfrm>
          <a:off x="7696039" y="2460905"/>
          <a:ext cx="3006040" cy="25128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2893">
                  <a:extLst>
                    <a:ext uri="{9D8B030D-6E8A-4147-A177-3AD203B41FA5}">
                      <a16:colId xmlns:a16="http://schemas.microsoft.com/office/drawing/2014/main" val="2003753396"/>
                    </a:ext>
                  </a:extLst>
                </a:gridCol>
                <a:gridCol w="2323147">
                  <a:extLst>
                    <a:ext uri="{9D8B030D-6E8A-4147-A177-3AD203B41FA5}">
                      <a16:colId xmlns:a16="http://schemas.microsoft.com/office/drawing/2014/main" val="2843476507"/>
                    </a:ext>
                  </a:extLst>
                </a:gridCol>
              </a:tblGrid>
              <a:tr h="231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D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3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69331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Inventory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889461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‘Items on canvas’ list </a:t>
                      </a:r>
                      <a:endParaRPr lang="en-US" altLang="ko-KR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103575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Item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70390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Give up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04067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14146"/>
                  </a:ext>
                </a:extLst>
              </a:tr>
            </a:tbl>
          </a:graphicData>
        </a:graphic>
      </p:graphicFrame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E31612A-8526-45F1-AA92-1A8EF3C5AC1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3870214" y="3142726"/>
            <a:ext cx="0" cy="142244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B619C8-7DB7-437E-91B3-35E525B4429A}"/>
              </a:ext>
            </a:extLst>
          </p:cNvPr>
          <p:cNvSpPr/>
          <p:nvPr/>
        </p:nvSpPr>
        <p:spPr>
          <a:xfrm>
            <a:off x="2239534" y="2643195"/>
            <a:ext cx="3261360" cy="499531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B61C887-E478-4C72-AC25-D3AD9210A25F}"/>
              </a:ext>
            </a:extLst>
          </p:cNvPr>
          <p:cNvSpPr/>
          <p:nvPr/>
        </p:nvSpPr>
        <p:spPr>
          <a:xfrm>
            <a:off x="3717814" y="3284970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6E53684-B2E6-4ED4-87B8-B13AB74DE1E6}"/>
              </a:ext>
            </a:extLst>
          </p:cNvPr>
          <p:cNvCxnSpPr>
            <a:cxnSpLocks/>
            <a:stCxn id="47" idx="0"/>
            <a:endCxn id="48" idx="4"/>
          </p:cNvCxnSpPr>
          <p:nvPr/>
        </p:nvCxnSpPr>
        <p:spPr>
          <a:xfrm flipH="1" flipV="1">
            <a:off x="5259459" y="5248118"/>
            <a:ext cx="1" cy="190475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D13315-68E8-49FE-B0B0-2251A4DDE6BC}"/>
              </a:ext>
            </a:extLst>
          </p:cNvPr>
          <p:cNvSpPr/>
          <p:nvPr/>
        </p:nvSpPr>
        <p:spPr>
          <a:xfrm>
            <a:off x="4651520" y="5438593"/>
            <a:ext cx="1215879" cy="304799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3A55A7A-89C4-4283-AB7C-CED5746F69C6}"/>
              </a:ext>
            </a:extLst>
          </p:cNvPr>
          <p:cNvSpPr/>
          <p:nvPr/>
        </p:nvSpPr>
        <p:spPr>
          <a:xfrm>
            <a:off x="5107059" y="4943319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048713D-FDC9-4705-85A9-2F8658C9F189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6460723" y="3912956"/>
            <a:ext cx="16306" cy="50357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6FEC96-4BE7-4C21-A990-F937283B307D}"/>
              </a:ext>
            </a:extLst>
          </p:cNvPr>
          <p:cNvSpPr/>
          <p:nvPr/>
        </p:nvSpPr>
        <p:spPr>
          <a:xfrm>
            <a:off x="5858829" y="3963312"/>
            <a:ext cx="1340229" cy="1780080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D0229F5-C57F-44B5-B8AF-62FC1EA99DD4}"/>
              </a:ext>
            </a:extLst>
          </p:cNvPr>
          <p:cNvSpPr/>
          <p:nvPr/>
        </p:nvSpPr>
        <p:spPr>
          <a:xfrm>
            <a:off x="6308323" y="3522214"/>
            <a:ext cx="337411" cy="390742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D6C07E9-22F5-45C1-9757-F415BD70EE4A}"/>
              </a:ext>
            </a:extLst>
          </p:cNvPr>
          <p:cNvCxnSpPr>
            <a:cxnSpLocks/>
            <a:stCxn id="53" idx="3"/>
            <a:endCxn id="54" idx="2"/>
          </p:cNvCxnSpPr>
          <p:nvPr/>
        </p:nvCxnSpPr>
        <p:spPr>
          <a:xfrm flipV="1">
            <a:off x="2103980" y="4909838"/>
            <a:ext cx="304813" cy="1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5B5096-E521-49FC-912A-530D61B6D71E}"/>
              </a:ext>
            </a:extLst>
          </p:cNvPr>
          <p:cNvSpPr/>
          <p:nvPr/>
        </p:nvSpPr>
        <p:spPr>
          <a:xfrm>
            <a:off x="1622266" y="4231438"/>
            <a:ext cx="481714" cy="1356801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A0DE3D1-8F03-4460-B07E-F0942766CBF7}"/>
              </a:ext>
            </a:extLst>
          </p:cNvPr>
          <p:cNvSpPr/>
          <p:nvPr/>
        </p:nvSpPr>
        <p:spPr>
          <a:xfrm>
            <a:off x="2408793" y="4757438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86CEF4E-2223-495B-B79B-1EBFE4944504}"/>
              </a:ext>
            </a:extLst>
          </p:cNvPr>
          <p:cNvCxnSpPr>
            <a:cxnSpLocks/>
            <a:stCxn id="56" idx="3"/>
            <a:endCxn id="57" idx="2"/>
          </p:cNvCxnSpPr>
          <p:nvPr/>
        </p:nvCxnSpPr>
        <p:spPr>
          <a:xfrm flipV="1">
            <a:off x="5086923" y="4264464"/>
            <a:ext cx="294571" cy="24371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EA5F031-ED3F-453B-B8EF-A863D47C34D3}"/>
              </a:ext>
            </a:extLst>
          </p:cNvPr>
          <p:cNvSpPr/>
          <p:nvPr/>
        </p:nvSpPr>
        <p:spPr>
          <a:xfrm>
            <a:off x="3219036" y="3697934"/>
            <a:ext cx="1867887" cy="1181801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D3FBEDE-F07B-4956-A6DA-C36A621C9B57}"/>
              </a:ext>
            </a:extLst>
          </p:cNvPr>
          <p:cNvSpPr/>
          <p:nvPr/>
        </p:nvSpPr>
        <p:spPr>
          <a:xfrm>
            <a:off x="5381494" y="4112064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10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2-1. Team Introduction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625C989-1CDE-4BD0-98A8-3A99CD9E4B14}"/>
              </a:ext>
            </a:extLst>
          </p:cNvPr>
          <p:cNvSpPr/>
          <p:nvPr/>
        </p:nvSpPr>
        <p:spPr>
          <a:xfrm>
            <a:off x="3530072" y="1387928"/>
            <a:ext cx="2449176" cy="2169869"/>
          </a:xfrm>
          <a:prstGeom prst="roundRect">
            <a:avLst>
              <a:gd name="adj" fmla="val 4603"/>
            </a:avLst>
          </a:prstGeom>
          <a:noFill/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E1AAAAB-270F-4E61-9D37-880E4D092F82}"/>
              </a:ext>
            </a:extLst>
          </p:cNvPr>
          <p:cNvSpPr/>
          <p:nvPr/>
        </p:nvSpPr>
        <p:spPr>
          <a:xfrm>
            <a:off x="3746852" y="2499203"/>
            <a:ext cx="2015617" cy="853282"/>
          </a:xfrm>
          <a:prstGeom prst="roundRect">
            <a:avLst>
              <a:gd name="adj" fmla="val 657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Game Design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Resource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Making</a:t>
            </a: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B8553712-BB05-4CC9-BC10-AFEC0D0E5BCF}"/>
              </a:ext>
            </a:extLst>
          </p:cNvPr>
          <p:cNvSpPr/>
          <p:nvPr/>
        </p:nvSpPr>
        <p:spPr>
          <a:xfrm>
            <a:off x="4294952" y="2318524"/>
            <a:ext cx="919419" cy="308679"/>
          </a:xfrm>
          <a:prstGeom prst="flowChartAlternateProcess">
            <a:avLst/>
          </a:prstGeom>
          <a:solidFill>
            <a:srgbClr val="4B3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김나영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066859A-EFEB-4831-9210-630A1E0FE910}"/>
              </a:ext>
            </a:extLst>
          </p:cNvPr>
          <p:cNvSpPr/>
          <p:nvPr/>
        </p:nvSpPr>
        <p:spPr>
          <a:xfrm>
            <a:off x="6399228" y="3999907"/>
            <a:ext cx="2449176" cy="2169869"/>
          </a:xfrm>
          <a:prstGeom prst="roundRect">
            <a:avLst>
              <a:gd name="adj" fmla="val 4603"/>
            </a:avLst>
          </a:prstGeom>
          <a:noFill/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3E996A2-3E01-42FC-A1FC-7506DA1CF108}"/>
              </a:ext>
            </a:extLst>
          </p:cNvPr>
          <p:cNvSpPr/>
          <p:nvPr/>
        </p:nvSpPr>
        <p:spPr>
          <a:xfrm>
            <a:off x="6616008" y="5111182"/>
            <a:ext cx="2015617" cy="853282"/>
          </a:xfrm>
          <a:prstGeom prst="roundRect">
            <a:avLst>
              <a:gd name="adj" fmla="val 657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Idea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Provid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 Design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순서도: 대체 처리 50">
            <a:extLst>
              <a:ext uri="{FF2B5EF4-FFF2-40B4-BE49-F238E27FC236}">
                <a16:creationId xmlns:a16="http://schemas.microsoft.com/office/drawing/2014/main" id="{C96F9070-58DA-47AC-BA1B-F6DFB1DDDF0A}"/>
              </a:ext>
            </a:extLst>
          </p:cNvPr>
          <p:cNvSpPr/>
          <p:nvPr/>
        </p:nvSpPr>
        <p:spPr>
          <a:xfrm>
            <a:off x="7191865" y="4930503"/>
            <a:ext cx="919419" cy="308679"/>
          </a:xfrm>
          <a:prstGeom prst="flowChartAlternateProcess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최주희</a:t>
            </a:r>
            <a:endParaRPr lang="ko-KR" altLang="en-US" sz="12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BFE7C8C-B2F9-43F4-82F9-D850BC5FEE66}"/>
              </a:ext>
            </a:extLst>
          </p:cNvPr>
          <p:cNvSpPr/>
          <p:nvPr/>
        </p:nvSpPr>
        <p:spPr>
          <a:xfrm>
            <a:off x="6619791" y="2499202"/>
            <a:ext cx="2015617" cy="853282"/>
          </a:xfrm>
          <a:prstGeom prst="roundRect">
            <a:avLst>
              <a:gd name="adj" fmla="val 657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Game Producing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(Collecting Item)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순서도: 대체 처리 67">
            <a:extLst>
              <a:ext uri="{FF2B5EF4-FFF2-40B4-BE49-F238E27FC236}">
                <a16:creationId xmlns:a16="http://schemas.microsoft.com/office/drawing/2014/main" id="{A964526F-AAA7-4376-B70A-F55BDFD3E7C2}"/>
              </a:ext>
            </a:extLst>
          </p:cNvPr>
          <p:cNvSpPr/>
          <p:nvPr/>
        </p:nvSpPr>
        <p:spPr>
          <a:xfrm>
            <a:off x="7167890" y="2355609"/>
            <a:ext cx="919419" cy="308679"/>
          </a:xfrm>
          <a:prstGeom prst="flowChartAlternateProcess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박지윤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15A404A-11BB-4607-A376-C834A375E23F}"/>
              </a:ext>
            </a:extLst>
          </p:cNvPr>
          <p:cNvSpPr/>
          <p:nvPr/>
        </p:nvSpPr>
        <p:spPr>
          <a:xfrm>
            <a:off x="6403011" y="1387927"/>
            <a:ext cx="2449176" cy="2169869"/>
          </a:xfrm>
          <a:prstGeom prst="roundRect">
            <a:avLst>
              <a:gd name="adj" fmla="val 4603"/>
            </a:avLst>
          </a:prstGeom>
          <a:noFill/>
          <a:ln w="63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A2C4D16-12C9-49DC-A69F-21AF68B0F5FE}"/>
              </a:ext>
            </a:extLst>
          </p:cNvPr>
          <p:cNvGrpSpPr/>
          <p:nvPr/>
        </p:nvGrpSpPr>
        <p:grpSpPr>
          <a:xfrm>
            <a:off x="3530072" y="3999906"/>
            <a:ext cx="2449176" cy="2169869"/>
            <a:chOff x="4871411" y="2431995"/>
            <a:chExt cx="2449176" cy="2169869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060E249D-52F9-4770-A2DB-2A5D1C0EC041}"/>
                </a:ext>
              </a:extLst>
            </p:cNvPr>
            <p:cNvSpPr/>
            <p:nvPr/>
          </p:nvSpPr>
          <p:spPr>
            <a:xfrm>
              <a:off x="5088191" y="3543270"/>
              <a:ext cx="2015617" cy="853282"/>
            </a:xfrm>
            <a:prstGeom prst="roundRect">
              <a:avLst>
                <a:gd name="adj" fmla="val 6579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Inventory System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Quiz Time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순서도: 대체 처리 71">
              <a:extLst>
                <a:ext uri="{FF2B5EF4-FFF2-40B4-BE49-F238E27FC236}">
                  <a16:creationId xmlns:a16="http://schemas.microsoft.com/office/drawing/2014/main" id="{4BA12E22-A184-46C5-ABA0-7B6AC438361C}"/>
                </a:ext>
              </a:extLst>
            </p:cNvPr>
            <p:cNvSpPr/>
            <p:nvPr/>
          </p:nvSpPr>
          <p:spPr>
            <a:xfrm>
              <a:off x="5636290" y="3399677"/>
              <a:ext cx="919419" cy="308679"/>
            </a:xfrm>
            <a:prstGeom prst="flowChartAlternateProcess">
              <a:avLst/>
            </a:prstGeom>
            <a:solidFill>
              <a:srgbClr val="D5A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정상민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B05A57BD-F9B2-4095-8F50-D0CE70070872}"/>
                </a:ext>
              </a:extLst>
            </p:cNvPr>
            <p:cNvSpPr/>
            <p:nvPr/>
          </p:nvSpPr>
          <p:spPr>
            <a:xfrm>
              <a:off x="4871411" y="2431995"/>
              <a:ext cx="2449176" cy="2169869"/>
            </a:xfrm>
            <a:prstGeom prst="roundRect">
              <a:avLst>
                <a:gd name="adj" fmla="val 4603"/>
              </a:avLst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래픽 2" descr="망치 단색으로 채워진">
            <a:extLst>
              <a:ext uri="{FF2B5EF4-FFF2-40B4-BE49-F238E27FC236}">
                <a16:creationId xmlns:a16="http://schemas.microsoft.com/office/drawing/2014/main" id="{D15E6B48-9A07-43CB-846B-FDBD24DDB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7112" y="1550961"/>
            <a:ext cx="693408" cy="693408"/>
          </a:xfrm>
          <a:prstGeom prst="rect">
            <a:avLst/>
          </a:prstGeom>
        </p:spPr>
      </p:pic>
      <p:pic>
        <p:nvPicPr>
          <p:cNvPr id="5" name="그래픽 4" descr="그림판 단색으로 채워진">
            <a:extLst>
              <a:ext uri="{FF2B5EF4-FFF2-40B4-BE49-F238E27FC236}">
                <a16:creationId xmlns:a16="http://schemas.microsoft.com/office/drawing/2014/main" id="{1A06A472-451A-4B0A-92CB-34016AE6A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5447" y="4163684"/>
            <a:ext cx="693408" cy="693408"/>
          </a:xfrm>
          <a:prstGeom prst="rect">
            <a:avLst/>
          </a:prstGeom>
        </p:spPr>
      </p:pic>
      <p:pic>
        <p:nvPicPr>
          <p:cNvPr id="7" name="그래픽 6" descr="클립보드 단색으로 채워진">
            <a:extLst>
              <a:ext uri="{FF2B5EF4-FFF2-40B4-BE49-F238E27FC236}">
                <a16:creationId xmlns:a16="http://schemas.microsoft.com/office/drawing/2014/main" id="{5F308042-DAB5-48A3-81AE-6906C93A7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9155" y="1510768"/>
            <a:ext cx="693408" cy="693408"/>
          </a:xfrm>
          <a:prstGeom prst="rect">
            <a:avLst/>
          </a:prstGeom>
        </p:spPr>
      </p:pic>
      <p:pic>
        <p:nvPicPr>
          <p:cNvPr id="9" name="그래픽 8" descr="클라우드 컴퓨팅 단색으로 채워진">
            <a:extLst>
              <a:ext uri="{FF2B5EF4-FFF2-40B4-BE49-F238E27FC236}">
                <a16:creationId xmlns:a16="http://schemas.microsoft.com/office/drawing/2014/main" id="{7AA07625-D562-43FA-B6E6-CE4A68B45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7380" y="4126599"/>
            <a:ext cx="693408" cy="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2153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2-2. Collecting 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7C312E-5744-4B64-A673-3D48FA2B8CC0}"/>
              </a:ext>
            </a:extLst>
          </p:cNvPr>
          <p:cNvCxnSpPr>
            <a:cxnSpLocks/>
          </p:cNvCxnSpPr>
          <p:nvPr/>
        </p:nvCxnSpPr>
        <p:spPr>
          <a:xfrm flipH="1">
            <a:off x="320922" y="1457717"/>
            <a:ext cx="4518500" cy="7286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1C2922-8953-41BD-A962-15A5B8622134}"/>
              </a:ext>
            </a:extLst>
          </p:cNvPr>
          <p:cNvSpPr txBox="1"/>
          <p:nvPr/>
        </p:nvSpPr>
        <p:spPr>
          <a:xfrm>
            <a:off x="320921" y="1110671"/>
            <a:ext cx="422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Punch(Knock another player down)</a:t>
            </a:r>
          </a:p>
          <a:p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394CD-3A0C-416F-BABF-FEA0225ECB22}"/>
              </a:ext>
            </a:extLst>
          </p:cNvPr>
          <p:cNvSpPr txBox="1"/>
          <p:nvPr/>
        </p:nvSpPr>
        <p:spPr>
          <a:xfrm>
            <a:off x="339775" y="1656099"/>
            <a:ext cx="9142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000000"/>
                </a:solidFill>
                <a:effectLst/>
                <a:ea typeface="+mj-ea"/>
              </a:rPr>
              <a:t>When the player right-clicks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Using </a:t>
            </a:r>
            <a:r>
              <a:rPr lang="en-US" altLang="ko-KR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i="1" dirty="0" err="1">
                <a:solidFill>
                  <a:srgbClr val="000000"/>
                </a:solidFill>
                <a:ea typeface="+mj-ea"/>
              </a:rPr>
              <a:t>Input.GetMouseButtonDown</a:t>
            </a:r>
            <a:r>
              <a:rPr lang="en-US" altLang="ko-KR" i="1" dirty="0">
                <a:solidFill>
                  <a:srgbClr val="000000"/>
                </a:solidFill>
                <a:ea typeface="+mj-ea"/>
              </a:rPr>
              <a:t>(1) </a:t>
            </a:r>
            <a:r>
              <a:rPr lang="en-US" altLang="ko-KR" b="0" i="0" dirty="0">
                <a:solidFill>
                  <a:srgbClr val="000000"/>
                </a:solidFill>
                <a:effectLst/>
                <a:ea typeface="+mj-ea"/>
              </a:rPr>
              <a:t>Senses the right-clicks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If right-clicks is true -&gt; animation(Attack01) turn true + Start cool time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If right-clicks is false -&gt; animation(Attack01) turn false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0EAE4E-BE7C-41B7-AEC1-B8B85CBE4224}"/>
              </a:ext>
            </a:extLst>
          </p:cNvPr>
          <p:cNvCxnSpPr>
            <a:cxnSpLocks/>
          </p:cNvCxnSpPr>
          <p:nvPr/>
        </p:nvCxnSpPr>
        <p:spPr>
          <a:xfrm flipH="1">
            <a:off x="320922" y="3836597"/>
            <a:ext cx="4518500" cy="7286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E69741-DA90-4939-99D1-8CAA79F20617}"/>
              </a:ext>
            </a:extLst>
          </p:cNvPr>
          <p:cNvSpPr txBox="1"/>
          <p:nvPr/>
        </p:nvSpPr>
        <p:spPr>
          <a:xfrm>
            <a:off x="320921" y="3489551"/>
            <a:ext cx="536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Kick(Destroy objects on the map)</a:t>
            </a:r>
          </a:p>
          <a:p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06CB9-EEB0-4C1A-BF0D-A8DC25310C0B}"/>
              </a:ext>
            </a:extLst>
          </p:cNvPr>
          <p:cNvSpPr txBox="1"/>
          <p:nvPr/>
        </p:nvSpPr>
        <p:spPr>
          <a:xfrm>
            <a:off x="320920" y="4027693"/>
            <a:ext cx="11852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000000"/>
                </a:solidFill>
                <a:effectLst/>
                <a:ea typeface="+mj-ea"/>
              </a:rPr>
              <a:t>When the player left-clicks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  <a:sym typeface="Wingdings" panose="05000000000000000000" pitchFamily="2" charset="2"/>
              </a:rPr>
              <a:t>Using </a:t>
            </a:r>
            <a:r>
              <a:rPr lang="en-US" altLang="ko-KR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i="1" dirty="0" err="1">
                <a:solidFill>
                  <a:srgbClr val="000000"/>
                </a:solidFill>
                <a:ea typeface="+mj-ea"/>
              </a:rPr>
              <a:t>Input.GetMouseButtonDown</a:t>
            </a:r>
            <a:r>
              <a:rPr lang="en-US" altLang="ko-KR" i="1" dirty="0">
                <a:solidFill>
                  <a:srgbClr val="000000"/>
                </a:solidFill>
                <a:ea typeface="+mj-ea"/>
              </a:rPr>
              <a:t>(0) </a:t>
            </a:r>
            <a:r>
              <a:rPr lang="en-US" altLang="ko-KR" b="0" i="0" dirty="0">
                <a:solidFill>
                  <a:srgbClr val="000000"/>
                </a:solidFill>
                <a:effectLst/>
                <a:ea typeface="+mj-ea"/>
              </a:rPr>
              <a:t>Senses the left-clicks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If left-clicks is true -&gt; animation(Attack02) turn true + Start cool time </a:t>
            </a:r>
          </a:p>
          <a:p>
            <a:pPr algn="just"/>
            <a:r>
              <a:rPr lang="en-US" altLang="ko-KR" dirty="0">
                <a:solidFill>
                  <a:srgbClr val="000000"/>
                </a:solidFill>
                <a:ea typeface="+mj-ea"/>
              </a:rPr>
              <a:t>                                + (If Object collider is </a:t>
            </a:r>
            <a:r>
              <a:rPr lang="en-US" altLang="ko-KR" i="1" dirty="0" err="1">
                <a:solidFill>
                  <a:srgbClr val="000000"/>
                </a:solidFill>
                <a:ea typeface="+mj-ea"/>
              </a:rPr>
              <a:t>OnTriggerStay</a:t>
            </a:r>
            <a:r>
              <a:rPr lang="en-US" altLang="ko-KR" dirty="0">
                <a:solidFill>
                  <a:srgbClr val="000000"/>
                </a:solidFill>
                <a:ea typeface="+mj-ea"/>
              </a:rPr>
              <a:t> with player collider)Destroy object on the map                           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If left-clicks is false -&gt; animation(Attack02) turn false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When the object is destroyed, the sub-object which player can use at quiz-time are Appear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00"/>
                </a:solidFill>
                <a:ea typeface="+mj-ea"/>
              </a:rPr>
              <a:t> The object which can destroyed, all of these have some child-object that appear when it be</a:t>
            </a:r>
            <a:r>
              <a:rPr lang="ko-KR" altLang="en-US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dirty="0">
                <a:solidFill>
                  <a:srgbClr val="000000"/>
                </a:solidFill>
                <a:ea typeface="+mj-ea"/>
              </a:rPr>
              <a:t>destroyed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A5505-3F8A-44DE-9F7D-B80243FB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590" y="1064149"/>
            <a:ext cx="2251471" cy="37000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A7E499-7949-4E93-9554-8117C832716C}"/>
              </a:ext>
            </a:extLst>
          </p:cNvPr>
          <p:cNvSpPr/>
          <p:nvPr/>
        </p:nvSpPr>
        <p:spPr>
          <a:xfrm>
            <a:off x="4343400" y="5463540"/>
            <a:ext cx="1196340" cy="28378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65D1DE-A643-4B15-A18D-F43D1C4901E5}"/>
              </a:ext>
            </a:extLst>
          </p:cNvPr>
          <p:cNvSpPr/>
          <p:nvPr/>
        </p:nvSpPr>
        <p:spPr>
          <a:xfrm>
            <a:off x="6614160" y="5727279"/>
            <a:ext cx="1333500" cy="28378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3905BD-F6FF-49ED-86A9-024743C3E886}"/>
              </a:ext>
            </a:extLst>
          </p:cNvPr>
          <p:cNvSpPr/>
          <p:nvPr/>
        </p:nvSpPr>
        <p:spPr>
          <a:xfrm>
            <a:off x="8980562" y="2988107"/>
            <a:ext cx="1035070" cy="2199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093DAA-24FB-4449-92BB-23D5B1D8819F}"/>
              </a:ext>
            </a:extLst>
          </p:cNvPr>
          <p:cNvSpPr/>
          <p:nvPr/>
        </p:nvSpPr>
        <p:spPr>
          <a:xfrm>
            <a:off x="8989523" y="3338421"/>
            <a:ext cx="1035070" cy="31024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8C94D2-EB54-42F3-B09A-E934C3874CEF}"/>
              </a:ext>
            </a:extLst>
          </p:cNvPr>
          <p:cNvSpPr/>
          <p:nvPr/>
        </p:nvSpPr>
        <p:spPr>
          <a:xfrm>
            <a:off x="9507058" y="5442018"/>
            <a:ext cx="876894" cy="2837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855C08-F26F-4BC1-818A-0FAD7B300F1D}"/>
              </a:ext>
            </a:extLst>
          </p:cNvPr>
          <p:cNvSpPr/>
          <p:nvPr/>
        </p:nvSpPr>
        <p:spPr>
          <a:xfrm>
            <a:off x="10181971" y="1168475"/>
            <a:ext cx="201981" cy="1602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1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2153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2-2. Collecting 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7C312E-5744-4B64-A673-3D48FA2B8CC0}"/>
              </a:ext>
            </a:extLst>
          </p:cNvPr>
          <p:cNvCxnSpPr>
            <a:cxnSpLocks/>
          </p:cNvCxnSpPr>
          <p:nvPr/>
        </p:nvCxnSpPr>
        <p:spPr>
          <a:xfrm flipH="1">
            <a:off x="320922" y="1457717"/>
            <a:ext cx="4518500" cy="7286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1C2922-8953-41BD-A962-15A5B8622134}"/>
              </a:ext>
            </a:extLst>
          </p:cNvPr>
          <p:cNvSpPr txBox="1"/>
          <p:nvPr/>
        </p:nvSpPr>
        <p:spPr>
          <a:xfrm>
            <a:off x="320921" y="1110671"/>
            <a:ext cx="422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Player move</a:t>
            </a:r>
          </a:p>
          <a:p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0EAE4E-BE7C-41B7-AEC1-B8B85CBE4224}"/>
              </a:ext>
            </a:extLst>
          </p:cNvPr>
          <p:cNvCxnSpPr>
            <a:cxnSpLocks/>
          </p:cNvCxnSpPr>
          <p:nvPr/>
        </p:nvCxnSpPr>
        <p:spPr>
          <a:xfrm flipH="1">
            <a:off x="335437" y="4301671"/>
            <a:ext cx="4518500" cy="7286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E69741-DA90-4939-99D1-8CAA79F20617}"/>
              </a:ext>
            </a:extLst>
          </p:cNvPr>
          <p:cNvSpPr txBox="1"/>
          <p:nvPr/>
        </p:nvSpPr>
        <p:spPr>
          <a:xfrm>
            <a:off x="335435" y="3926826"/>
            <a:ext cx="536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Pick Up (Store in inventory)</a:t>
            </a:r>
          </a:p>
          <a:p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63467-D6B1-41D6-8484-48D34D38352D}"/>
              </a:ext>
            </a:extLst>
          </p:cNvPr>
          <p:cNvSpPr txBox="1"/>
          <p:nvPr/>
        </p:nvSpPr>
        <p:spPr>
          <a:xfrm>
            <a:off x="320920" y="1663627"/>
            <a:ext cx="11358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dirty="0"/>
              <a:t>Player move get character </a:t>
            </a:r>
            <a:r>
              <a:rPr lang="en-US" altLang="ko-KR" dirty="0" err="1"/>
              <a:t>rigidbody</a:t>
            </a:r>
            <a:r>
              <a:rPr lang="en-US" altLang="ko-KR" dirty="0"/>
              <a:t>, to fine out and control the position of the character.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We Update the character position in every frame. And that new position was determined by key Input.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 Also put the Speed of the moving, multiply to the Vector of the character position, also multiply the </a:t>
            </a:r>
            <a:r>
              <a:rPr lang="en-US" altLang="ko-KR" i="1" dirty="0" err="1"/>
              <a:t>Time.deltaTime</a:t>
            </a:r>
            <a:r>
              <a:rPr lang="en-US" altLang="ko-KR" i="1" dirty="0"/>
              <a:t> </a:t>
            </a:r>
            <a:r>
              <a:rPr lang="en-US" altLang="ko-KR" dirty="0"/>
              <a:t>for imply the speed. 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 If the key that moves the player is recognized, Let the Walking animation activate. If not, deactivate.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 Let the camera rotate with the center of character use mouse moving.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13EC1-D04B-433E-AFCB-6883BF362859}"/>
              </a:ext>
            </a:extLst>
          </p:cNvPr>
          <p:cNvSpPr txBox="1"/>
          <p:nvPr/>
        </p:nvSpPr>
        <p:spPr>
          <a:xfrm>
            <a:off x="350224" y="4547000"/>
            <a:ext cx="11506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dirty="0"/>
              <a:t> All the item that can be stored are tagged by ‘item’ and they have collider which can detect with the player.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 If player and item are </a:t>
            </a:r>
            <a:r>
              <a:rPr lang="en-US" altLang="ko-KR" i="1" dirty="0" err="1"/>
              <a:t>OnTriggerStay</a:t>
            </a:r>
            <a:r>
              <a:rPr lang="en-US" altLang="ko-KR" dirty="0"/>
              <a:t> (touching each other), the pop-up for pick up will appear, and player use key ‘Space Bar’ can pick up that item.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 When player key down the space bar in the right timing, the item will move to</a:t>
            </a:r>
            <a:r>
              <a:rPr lang="ko-KR" altLang="en-US" dirty="0"/>
              <a:t> </a:t>
            </a:r>
            <a:r>
              <a:rPr lang="en-US" altLang="ko-KR" dirty="0"/>
              <a:t>inventory.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437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2-3. Quiz 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B00CC7B-1056-46B3-ACA0-83FB07B16BE2}"/>
              </a:ext>
            </a:extLst>
          </p:cNvPr>
          <p:cNvSpPr txBox="1">
            <a:spLocks/>
          </p:cNvSpPr>
          <p:nvPr/>
        </p:nvSpPr>
        <p:spPr>
          <a:xfrm>
            <a:off x="475027" y="1064149"/>
            <a:ext cx="10194766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1000"/>
              </a:lnSpc>
              <a:buAutoNum type="arabicParenBoth"/>
            </a:pPr>
            <a:r>
              <a:rPr lang="en-US" altLang="ko-KR" sz="1800" b="1" u="sng" dirty="0">
                <a:solidFill>
                  <a:srgbClr val="C00000"/>
                </a:solidFill>
                <a:latin typeface="+mn-ea"/>
              </a:rPr>
              <a:t>Inventory </a:t>
            </a:r>
          </a:p>
          <a:p>
            <a:pPr marL="285750" indent="-285750">
              <a:lnSpc>
                <a:spcPts val="1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The class that manages the *information of items (ex. *information = number, name, code)</a:t>
            </a:r>
          </a:p>
          <a:p>
            <a:pPr>
              <a:lnSpc>
                <a:spcPts val="1000"/>
              </a:lnSpc>
            </a:pPr>
            <a:r>
              <a:rPr lang="en-US" altLang="ko-KR" sz="1200" i="1" dirty="0">
                <a:latin typeface="+mn-ea"/>
              </a:rPr>
              <a:t>	Private Dictionary&lt;int, int&gt; </a:t>
            </a:r>
            <a:r>
              <a:rPr lang="en-US" altLang="ko-KR" sz="1200" i="1" dirty="0" err="1">
                <a:latin typeface="+mn-ea"/>
              </a:rPr>
              <a:t>itemCount</a:t>
            </a:r>
            <a:r>
              <a:rPr lang="en-US" altLang="ko-KR" sz="1200" i="1" dirty="0">
                <a:latin typeface="+mn-ea"/>
              </a:rPr>
              <a:t>; //key=Code, Value=number of Item</a:t>
            </a:r>
          </a:p>
          <a:p>
            <a:pPr>
              <a:lnSpc>
                <a:spcPts val="1000"/>
              </a:lnSpc>
            </a:pPr>
            <a:r>
              <a:rPr lang="en-US" altLang="ko-KR" sz="1200" i="1" dirty="0">
                <a:latin typeface="+mn-ea"/>
              </a:rPr>
              <a:t>	Private Dictionary&lt;int, string&gt; Lookup; //key=Code, Value=name of Item</a:t>
            </a:r>
          </a:p>
          <a:p>
            <a:pPr>
              <a:lnSpc>
                <a:spcPts val="1000"/>
              </a:lnSpc>
            </a:pPr>
            <a:r>
              <a:rPr lang="en-US" altLang="ko-KR" sz="1200" dirty="0">
                <a:latin typeface="+mn-ea"/>
              </a:rPr>
              <a:t>Case 1 : the number of items increases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itemCount</a:t>
            </a:r>
            <a:r>
              <a:rPr lang="en-US" altLang="ko-KR" sz="1200" i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item.code</a:t>
            </a:r>
            <a:r>
              <a:rPr lang="en-US" altLang="ko-KR" sz="1200" i="1" dirty="0">
                <a:solidFill>
                  <a:srgbClr val="000000"/>
                </a:solidFill>
                <a:latin typeface="+mn-ea"/>
              </a:rPr>
              <a:t>] += 1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200" dirty="0">
                <a:latin typeface="+mn-ea"/>
              </a:rPr>
              <a:t>    (1) When the player gets Items in Main Stage Map 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200" dirty="0">
                <a:latin typeface="+mn-ea"/>
              </a:rPr>
              <a:t>    (2) When the player deletes Drawn Items in Quiz Time(= when ‘x </a:t>
            </a:r>
            <a:r>
              <a:rPr lang="en-US" altLang="ko-KR" sz="1200" i="1" dirty="0">
                <a:latin typeface="+mn-ea"/>
              </a:rPr>
              <a:t>button‘ 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onClick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i="1" dirty="0">
                <a:latin typeface="+mn-ea"/>
              </a:rPr>
              <a:t>event </a:t>
            </a:r>
            <a:r>
              <a:rPr lang="en-US" altLang="ko-KR" sz="1200" dirty="0">
                <a:latin typeface="+mn-ea"/>
              </a:rPr>
              <a:t>occurs)</a:t>
            </a:r>
          </a:p>
          <a:p>
            <a:pPr>
              <a:lnSpc>
                <a:spcPts val="1000"/>
              </a:lnSpc>
            </a:pPr>
            <a:r>
              <a:rPr lang="en-US" altLang="ko-KR" sz="1200" dirty="0">
                <a:latin typeface="+mn-ea"/>
              </a:rPr>
              <a:t>Case 2 : the number of items decreases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itemCount</a:t>
            </a:r>
            <a:r>
              <a:rPr lang="en-US" altLang="ko-KR" sz="1200" i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item.code</a:t>
            </a:r>
            <a:r>
              <a:rPr lang="en-US" altLang="ko-KR" sz="1200" i="1" dirty="0">
                <a:solidFill>
                  <a:srgbClr val="000000"/>
                </a:solidFill>
                <a:latin typeface="+mn-ea"/>
              </a:rPr>
              <a:t>] -= 1</a:t>
            </a:r>
            <a:endParaRPr lang="en-US" altLang="ko-KR" sz="1200" dirty="0">
              <a:latin typeface="+mn-ea"/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200" dirty="0">
                <a:latin typeface="+mn-ea"/>
              </a:rPr>
              <a:t>    (1) When player clicks ‘Inventory Item’ (= when ‘item button’ </a:t>
            </a:r>
            <a:r>
              <a:rPr lang="en-US" altLang="ko-KR" sz="1200" i="1" dirty="0" err="1">
                <a:solidFill>
                  <a:srgbClr val="000000"/>
                </a:solidFill>
                <a:latin typeface="+mn-ea"/>
              </a:rPr>
              <a:t>onClick</a:t>
            </a:r>
            <a:r>
              <a:rPr lang="en-US" altLang="ko-KR" sz="1200" dirty="0">
                <a:latin typeface="+mn-ea"/>
              </a:rPr>
              <a:t> event occurs)</a:t>
            </a:r>
          </a:p>
          <a:p>
            <a:pPr marL="0" indent="0">
              <a:lnSpc>
                <a:spcPts val="1000"/>
              </a:lnSpc>
              <a:buNone/>
            </a:pPr>
            <a:endParaRPr lang="en-US" altLang="ko-KR" sz="600" dirty="0">
              <a:latin typeface="+mn-ea"/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800" b="1" u="sng" dirty="0">
                <a:solidFill>
                  <a:srgbClr val="C00000"/>
                </a:solidFill>
                <a:latin typeface="+mn-ea"/>
              </a:rPr>
              <a:t>(2) Inventory Items </a:t>
            </a:r>
          </a:p>
          <a:p>
            <a:pPr marL="285750" indent="-285750">
              <a:lnSpc>
                <a:spcPts val="1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The class that shows the number/name of items in ‘Inventory Manager’</a:t>
            </a:r>
          </a:p>
          <a:p>
            <a:pPr marL="285750" indent="-285750">
              <a:lnSpc>
                <a:spcPts val="1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Inventory Item becomes child-object of Content.</a:t>
            </a:r>
          </a:p>
          <a:p>
            <a:pPr marL="285750" indent="-285750">
              <a:lnSpc>
                <a:spcPts val="1000"/>
              </a:lnSpc>
              <a:buFontTx/>
              <a:buChar char="-"/>
            </a:pPr>
            <a:r>
              <a:rPr lang="en-US" altLang="ko-KR" sz="1200" dirty="0">
                <a:latin typeface="+mn-ea"/>
              </a:rPr>
              <a:t>When the player clicks ‘Inventory Item’ Button in Quiz Time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      </a:t>
            </a:r>
            <a:r>
              <a:rPr lang="en-US" altLang="ko-KR" sz="1200" i="1" dirty="0" err="1">
                <a:latin typeface="+mn-ea"/>
              </a:rPr>
              <a:t>OnClickItem</a:t>
            </a:r>
            <a:r>
              <a:rPr lang="en-US" altLang="ko-KR" sz="1200" i="1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runs</a:t>
            </a:r>
            <a:endParaRPr lang="en-US" altLang="ko-KR" sz="1200" i="1" dirty="0">
              <a:latin typeface="+mn-ea"/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      And then, ‘</a:t>
            </a:r>
            <a:r>
              <a:rPr lang="en-US" altLang="ko-KR" sz="1200" dirty="0">
                <a:latin typeface="+mn-ea"/>
              </a:rPr>
              <a:t>Drawn Item’ is shown in ‘Drawn Items’</a:t>
            </a:r>
          </a:p>
          <a:p>
            <a:pPr marL="914400" lvl="2" indent="0">
              <a:lnSpc>
                <a:spcPts val="1000"/>
              </a:lnSpc>
              <a:buNone/>
            </a:pPr>
            <a:r>
              <a:rPr lang="en-US" altLang="ko-KR" sz="1200" i="1" dirty="0">
                <a:latin typeface="+mn-ea"/>
              </a:rPr>
              <a:t>public void </a:t>
            </a:r>
            <a:r>
              <a:rPr lang="en-US" altLang="ko-KR" sz="1200" i="1" dirty="0" err="1">
                <a:latin typeface="+mn-ea"/>
              </a:rPr>
              <a:t>OnClickItem</a:t>
            </a:r>
            <a:r>
              <a:rPr lang="en-US" altLang="ko-KR" sz="1200" i="1" dirty="0">
                <a:latin typeface="+mn-ea"/>
              </a:rPr>
              <a:t>(int code){    </a:t>
            </a:r>
          </a:p>
          <a:p>
            <a:pPr marL="914400" lvl="2" indent="0">
              <a:lnSpc>
                <a:spcPts val="1000"/>
              </a:lnSpc>
              <a:buNone/>
            </a:pPr>
            <a:r>
              <a:rPr lang="en-US" altLang="ko-KR" sz="1200" i="1" dirty="0">
                <a:latin typeface="+mn-ea"/>
              </a:rPr>
              <a:t>    </a:t>
            </a:r>
            <a:r>
              <a:rPr lang="en-US" altLang="ko-KR" sz="1200" i="1" dirty="0" err="1">
                <a:latin typeface="+mn-ea"/>
              </a:rPr>
              <a:t>SelectItem</a:t>
            </a:r>
            <a:r>
              <a:rPr lang="en-US" altLang="ko-KR" sz="1200" i="1" dirty="0">
                <a:latin typeface="+mn-ea"/>
              </a:rPr>
              <a:t>(code);</a:t>
            </a:r>
          </a:p>
          <a:p>
            <a:pPr marL="914400" lvl="2" indent="0">
              <a:lnSpc>
                <a:spcPts val="1000"/>
              </a:lnSpc>
              <a:buNone/>
            </a:pPr>
            <a:r>
              <a:rPr lang="en-US" altLang="ko-KR" sz="1200" i="1" dirty="0">
                <a:latin typeface="+mn-ea"/>
              </a:rPr>
              <a:t>    </a:t>
            </a:r>
            <a:r>
              <a:rPr lang="en-US" altLang="ko-KR" sz="1200" i="1" dirty="0" err="1">
                <a:latin typeface="+mn-ea"/>
              </a:rPr>
              <a:t>drawnItems.DrawItem</a:t>
            </a:r>
            <a:r>
              <a:rPr lang="en-US" altLang="ko-KR" sz="1200" i="1" dirty="0">
                <a:latin typeface="+mn-ea"/>
              </a:rPr>
              <a:t>(code); </a:t>
            </a:r>
          </a:p>
          <a:p>
            <a:pPr marL="914400" lvl="2" indent="0">
              <a:lnSpc>
                <a:spcPts val="1000"/>
              </a:lnSpc>
              <a:buNone/>
            </a:pPr>
            <a:r>
              <a:rPr lang="en-US" altLang="ko-KR" sz="1200" i="1" dirty="0">
                <a:latin typeface="+mn-ea"/>
              </a:rPr>
              <a:t>  }</a:t>
            </a:r>
          </a:p>
          <a:p>
            <a:pPr marL="0" indent="0">
              <a:buNone/>
            </a:pPr>
            <a:endParaRPr lang="en-US" altLang="ko-KR" sz="12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65D7BF-2CAA-42D3-BF75-B0D49D51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60" y="3429000"/>
            <a:ext cx="2283767" cy="176216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87FE17-0ADE-4A01-87D6-1AD1ADDE72B7}"/>
              </a:ext>
            </a:extLst>
          </p:cNvPr>
          <p:cNvCxnSpPr>
            <a:cxnSpLocks/>
          </p:cNvCxnSpPr>
          <p:nvPr/>
        </p:nvCxnSpPr>
        <p:spPr>
          <a:xfrm>
            <a:off x="4393045" y="4252968"/>
            <a:ext cx="37562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87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2-3. Quiz 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7313B-96DC-4A62-B579-D07CFFB79052}"/>
              </a:ext>
            </a:extLst>
          </p:cNvPr>
          <p:cNvSpPr txBox="1"/>
          <p:nvPr/>
        </p:nvSpPr>
        <p:spPr>
          <a:xfrm>
            <a:off x="242047" y="944081"/>
            <a:ext cx="1170790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(3) </a:t>
            </a:r>
            <a:r>
              <a:rPr lang="en-US" altLang="ko-KR" b="1" u="sng" dirty="0">
                <a:solidFill>
                  <a:srgbClr val="C00000"/>
                </a:solidFill>
                <a:latin typeface="+mn-ea"/>
              </a:rPr>
              <a:t>Drawn Items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The class that shows the drawn items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Drawn Item becomes child-object of Content.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When the player clicks ‘Inventory Item’ Button in Quiz Time,</a:t>
            </a:r>
          </a:p>
          <a:p>
            <a:r>
              <a:rPr lang="en-US" altLang="ko-KR" sz="1400" dirty="0">
                <a:latin typeface="+mn-ea"/>
              </a:rPr>
              <a:t>    Drawn Item is added in Drawn Items, Palette Item is also added in Palette.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‘Inventor Item’ button click 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i="1" dirty="0">
                <a:latin typeface="+mn-ea"/>
              </a:rPr>
              <a:t>Inventory Items Manager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runs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i="1" dirty="0" err="1">
                <a:latin typeface="+mn-ea"/>
              </a:rPr>
              <a:t>OnClickItem</a:t>
            </a:r>
            <a:r>
              <a:rPr lang="en-US" altLang="ko-KR" sz="1400" i="1" dirty="0">
                <a:latin typeface="+mn-ea"/>
              </a:rPr>
              <a:t>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i="1" dirty="0" err="1">
                <a:latin typeface="+mn-ea"/>
              </a:rPr>
              <a:t>drawnItems.DrawItem</a:t>
            </a:r>
            <a:r>
              <a:rPr lang="en-US" altLang="ko-KR" sz="1400" i="1" dirty="0">
                <a:latin typeface="+mn-ea"/>
              </a:rPr>
              <a:t>(code)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400" i="1" dirty="0" err="1">
                <a:latin typeface="+mn-ea"/>
              </a:rPr>
              <a:t>palette.DrawObject</a:t>
            </a:r>
            <a:r>
              <a:rPr lang="en-US" altLang="ko-KR" sz="1400" i="1" dirty="0">
                <a:latin typeface="+mn-ea"/>
              </a:rPr>
              <a:t>(id, code);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+mn-ea"/>
              </a:rPr>
              <a:t>(4) </a:t>
            </a:r>
            <a:r>
              <a:rPr lang="en-US" altLang="ko-KR" b="1" u="sng" dirty="0">
                <a:solidFill>
                  <a:srgbClr val="C00000"/>
                </a:solidFill>
                <a:latin typeface="+mn-ea"/>
              </a:rPr>
              <a:t>Palette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The class that manages the palette items and control line.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Palette Item/Control line become child-object of Content.</a:t>
            </a:r>
          </a:p>
          <a:p>
            <a:pPr marL="285750" indent="-285750">
              <a:buFontTx/>
              <a:buChar char="-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The ‘draw item’ is added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 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he ‘pallet item’ is placed in the center of the </a:t>
            </a:r>
            <a:r>
              <a:rPr lang="en-US" altLang="ko-KR" sz="1400" dirty="0">
                <a:latin typeface="+mn-ea"/>
              </a:rPr>
              <a:t>Palette </a:t>
            </a:r>
          </a:p>
          <a:p>
            <a:r>
              <a:rPr lang="en-US" altLang="ko-KR" sz="1400" dirty="0">
                <a:latin typeface="+mn-ea"/>
              </a:rPr>
              <a:t>      (</a:t>
            </a:r>
            <a:r>
              <a:rPr lang="en-US" altLang="ko-KR" sz="1400" i="1" dirty="0" err="1">
                <a:latin typeface="+mn-ea"/>
              </a:rPr>
              <a:t>newObject.transform.position</a:t>
            </a:r>
            <a:r>
              <a:rPr lang="en-US" altLang="ko-KR" sz="1400" i="1" dirty="0">
                <a:latin typeface="+mn-ea"/>
              </a:rPr>
              <a:t> = </a:t>
            </a:r>
            <a:r>
              <a:rPr lang="en-US" altLang="ko-KR" sz="1400" i="1" dirty="0" err="1">
                <a:latin typeface="+mn-ea"/>
              </a:rPr>
              <a:t>newControl.GetPosition</a:t>
            </a:r>
            <a:r>
              <a:rPr lang="en-US" altLang="ko-KR" sz="1400" i="1" dirty="0">
                <a:latin typeface="+mn-ea"/>
              </a:rPr>
              <a:t>(); )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he control line is activated.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i="1" dirty="0" err="1">
                <a:latin typeface="+mn-ea"/>
              </a:rPr>
              <a:t>newControl.Draw</a:t>
            </a:r>
            <a:r>
              <a:rPr lang="en-US" altLang="ko-KR" sz="1400" i="1" dirty="0">
                <a:latin typeface="+mn-ea"/>
              </a:rPr>
              <a:t>(); )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+mn-ea"/>
              </a:rPr>
              <a:t>If Inventory/Drawn/Palette Item are clicked </a:t>
            </a:r>
          </a:p>
          <a:p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   </a:t>
            </a:r>
            <a:r>
              <a:rPr lang="en-US" altLang="ko-KR" sz="1400" dirty="0">
                <a:latin typeface="+mn-ea"/>
              </a:rPr>
              <a:t>Control Line is activated by running </a:t>
            </a:r>
            <a:r>
              <a:rPr lang="en-US" altLang="ko-KR" sz="1400" i="1" dirty="0" err="1">
                <a:latin typeface="+mn-ea"/>
              </a:rPr>
              <a:t>SelectObject</a:t>
            </a:r>
            <a:r>
              <a:rPr lang="en-US" altLang="ko-KR" sz="1400" dirty="0">
                <a:latin typeface="+mn-ea"/>
              </a:rPr>
              <a:t> function. ( </a:t>
            </a:r>
            <a:r>
              <a:rPr lang="en-US" altLang="ko-KR" sz="1400" i="1" dirty="0" err="1">
                <a:latin typeface="+mn-ea"/>
              </a:rPr>
              <a:t>idToControl</a:t>
            </a:r>
            <a:r>
              <a:rPr lang="en-US" altLang="ko-KR" sz="1400" i="1" dirty="0">
                <a:latin typeface="+mn-ea"/>
              </a:rPr>
              <a:t>[id].Draw(); )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Clicked Drawn Item activates selection sign. (</a:t>
            </a:r>
            <a:r>
              <a:rPr lang="en-US" altLang="ko-KR" sz="1400" i="1" dirty="0" err="1">
                <a:latin typeface="+mn-ea"/>
              </a:rPr>
              <a:t>drawnItems.SelectObject</a:t>
            </a:r>
            <a:r>
              <a:rPr lang="en-US" altLang="ko-KR" sz="1400" i="1" dirty="0">
                <a:latin typeface="+mn-ea"/>
              </a:rPr>
              <a:t>(id); )</a:t>
            </a:r>
          </a:p>
          <a:p>
            <a:pPr lvl="1"/>
            <a:r>
              <a:rPr lang="en-US" altLang="ko-KR" sz="1400" i="1" dirty="0">
                <a:latin typeface="+mn-ea"/>
              </a:rPr>
              <a:t>public void </a:t>
            </a:r>
            <a:r>
              <a:rPr lang="en-US" altLang="ko-KR" sz="1400" i="1" dirty="0" err="1">
                <a:latin typeface="+mn-ea"/>
              </a:rPr>
              <a:t>SelectObject</a:t>
            </a:r>
            <a:r>
              <a:rPr lang="en-US" altLang="ko-KR" sz="1400" i="1" dirty="0">
                <a:latin typeface="+mn-ea"/>
              </a:rPr>
              <a:t>(int id){</a:t>
            </a:r>
          </a:p>
          <a:p>
            <a:pPr lvl="1"/>
            <a:r>
              <a:rPr lang="en-US" altLang="ko-KR" sz="1400" i="1" dirty="0">
                <a:latin typeface="+mn-ea"/>
              </a:rPr>
              <a:t>        </a:t>
            </a:r>
            <a:r>
              <a:rPr lang="en-US" altLang="ko-KR" sz="1400" i="1" dirty="0" err="1">
                <a:latin typeface="+mn-ea"/>
              </a:rPr>
              <a:t>InitializeSelection</a:t>
            </a:r>
            <a:r>
              <a:rPr lang="en-US" altLang="ko-KR" sz="1400" i="1" dirty="0">
                <a:latin typeface="+mn-ea"/>
              </a:rPr>
              <a:t>();</a:t>
            </a:r>
          </a:p>
          <a:p>
            <a:pPr lvl="1"/>
            <a:r>
              <a:rPr lang="en-US" altLang="ko-KR" sz="1400" i="1" dirty="0">
                <a:latin typeface="+mn-ea"/>
              </a:rPr>
              <a:t>        </a:t>
            </a:r>
            <a:r>
              <a:rPr lang="en-US" altLang="ko-KR" sz="1400" i="1" dirty="0" err="1">
                <a:latin typeface="+mn-ea"/>
              </a:rPr>
              <a:t>idToControl</a:t>
            </a:r>
            <a:r>
              <a:rPr lang="en-US" altLang="ko-KR" sz="1400" i="1" dirty="0">
                <a:latin typeface="+mn-ea"/>
              </a:rPr>
              <a:t>[id].Draw();//Control Line is activated</a:t>
            </a:r>
          </a:p>
          <a:p>
            <a:pPr lvl="1"/>
            <a:r>
              <a:rPr lang="en-US" altLang="ko-KR" sz="1400" i="1" dirty="0">
                <a:latin typeface="+mn-ea"/>
              </a:rPr>
              <a:t>        </a:t>
            </a:r>
            <a:r>
              <a:rPr lang="en-US" altLang="ko-KR" sz="1400" i="1" dirty="0" err="1">
                <a:latin typeface="+mn-ea"/>
              </a:rPr>
              <a:t>drawnItems.InitializeSelection</a:t>
            </a:r>
            <a:r>
              <a:rPr lang="en-US" altLang="ko-KR" sz="1400" i="1" dirty="0">
                <a:latin typeface="+mn-ea"/>
              </a:rPr>
              <a:t>();</a:t>
            </a:r>
          </a:p>
          <a:p>
            <a:pPr lvl="1"/>
            <a:r>
              <a:rPr lang="en-US" altLang="ko-KR" sz="1400" i="1" dirty="0">
                <a:latin typeface="+mn-ea"/>
              </a:rPr>
              <a:t>        </a:t>
            </a:r>
            <a:r>
              <a:rPr lang="en-US" altLang="ko-KR" sz="1400" i="1" dirty="0" err="1">
                <a:latin typeface="+mn-ea"/>
              </a:rPr>
              <a:t>drawnItems.SelectObject</a:t>
            </a:r>
            <a:r>
              <a:rPr lang="en-US" altLang="ko-KR" sz="1400" i="1" dirty="0">
                <a:latin typeface="+mn-ea"/>
              </a:rPr>
              <a:t>(id);</a:t>
            </a:r>
          </a:p>
          <a:p>
            <a:pPr lvl="1"/>
            <a:r>
              <a:rPr lang="en-US" altLang="ko-KR" sz="1400" i="1" dirty="0">
                <a:latin typeface="+mn-ea"/>
              </a:rPr>
              <a:t>        </a:t>
            </a:r>
            <a:r>
              <a:rPr lang="en-US" altLang="ko-KR" sz="1400" i="1" dirty="0" err="1">
                <a:latin typeface="+mn-ea"/>
              </a:rPr>
              <a:t>selectedID</a:t>
            </a:r>
            <a:r>
              <a:rPr lang="en-US" altLang="ko-KR" sz="1400" i="1" dirty="0">
                <a:latin typeface="+mn-ea"/>
              </a:rPr>
              <a:t> = id;</a:t>
            </a:r>
          </a:p>
          <a:p>
            <a:pPr lvl="1"/>
            <a:r>
              <a:rPr lang="en-US" altLang="ko-KR" sz="1400" i="1" dirty="0">
                <a:latin typeface="+mn-ea"/>
              </a:rPr>
              <a:t>    }</a:t>
            </a:r>
            <a:endParaRPr lang="ko-KR" altLang="en-US" sz="1400" i="1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71BEA3-9426-4A67-847E-D1B420A0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368" y="1183622"/>
            <a:ext cx="1328211" cy="79505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9CC02E-73AE-4A7F-A1B8-808B0E94D266}"/>
              </a:ext>
            </a:extLst>
          </p:cNvPr>
          <p:cNvCxnSpPr>
            <a:cxnSpLocks/>
          </p:cNvCxnSpPr>
          <p:nvPr/>
        </p:nvCxnSpPr>
        <p:spPr>
          <a:xfrm>
            <a:off x="4486360" y="1661672"/>
            <a:ext cx="39915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903DCA8-B86C-41D0-B933-284E2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65" y="3661956"/>
            <a:ext cx="1846823" cy="127949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CA6645-53B6-40D0-A10B-62EAA8A08F85}"/>
              </a:ext>
            </a:extLst>
          </p:cNvPr>
          <p:cNvCxnSpPr>
            <a:cxnSpLocks/>
          </p:cNvCxnSpPr>
          <p:nvPr/>
        </p:nvCxnSpPr>
        <p:spPr>
          <a:xfrm>
            <a:off x="6669742" y="4065561"/>
            <a:ext cx="2563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67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1470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2-4. Network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2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Development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9D004-382A-4B5D-87B9-8B219B699AC0}"/>
              </a:ext>
            </a:extLst>
          </p:cNvPr>
          <p:cNvSpPr txBox="1"/>
          <p:nvPr/>
        </p:nvSpPr>
        <p:spPr>
          <a:xfrm>
            <a:off x="155965" y="1349116"/>
            <a:ext cx="116712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000" dirty="0"/>
              <a:t>Character creation was implemented through </a:t>
            </a:r>
            <a:r>
              <a:rPr lang="en-US" altLang="ko-KR" sz="2000" b="1" dirty="0" err="1">
                <a:solidFill>
                  <a:srgbClr val="C00000"/>
                </a:solidFill>
              </a:rPr>
              <a:t>PhotonNetwork</a:t>
            </a:r>
            <a:r>
              <a:rPr lang="en-US" altLang="ko-KR" sz="2000" dirty="0"/>
              <a:t>. Instantiate in ‘</a:t>
            </a:r>
            <a:r>
              <a:rPr lang="en-US" altLang="ko-KR" sz="2000" dirty="0" err="1"/>
              <a:t>GameManager</a:t>
            </a:r>
            <a:r>
              <a:rPr lang="en-US" altLang="ko-KR" sz="2000"/>
              <a:t>’. </a:t>
            </a:r>
            <a:r>
              <a:rPr lang="en-US" altLang="ko-KR" sz="2000" dirty="0"/>
              <a:t>And animation, location, and rotation were all synchronized through </a:t>
            </a:r>
            <a:r>
              <a:rPr lang="en-US" altLang="ko-KR" sz="2000" b="1" dirty="0" err="1">
                <a:solidFill>
                  <a:srgbClr val="C00000"/>
                </a:solidFill>
              </a:rPr>
              <a:t>PhotonView</a:t>
            </a:r>
            <a:r>
              <a:rPr lang="en-US" altLang="ko-KR" sz="2000" dirty="0"/>
              <a:t> and </a:t>
            </a:r>
            <a:r>
              <a:rPr lang="en-US" altLang="ko-KR" sz="2000" b="1" dirty="0" err="1">
                <a:solidFill>
                  <a:srgbClr val="C00000"/>
                </a:solidFill>
              </a:rPr>
              <a:t>PhotonTransformView</a:t>
            </a:r>
            <a:r>
              <a:rPr lang="en-US" altLang="ko-KR" sz="2000" b="1" dirty="0">
                <a:solidFill>
                  <a:srgbClr val="C00000"/>
                </a:solidFill>
              </a:rPr>
              <a:t>. </a:t>
            </a:r>
            <a:r>
              <a:rPr lang="en-US" altLang="ko-KR" sz="2000" dirty="0"/>
              <a:t>In the process of disappearing objects like items, they were’ handled ‘destroy by using RPC and because it is to create a prefab, all variables were newly found using </a:t>
            </a:r>
            <a:r>
              <a:rPr lang="en-US" altLang="ko-KR" sz="2000" dirty="0" err="1"/>
              <a:t>GameObject</a:t>
            </a:r>
            <a:r>
              <a:rPr lang="en-US" altLang="ko-KR" sz="2000" dirty="0"/>
              <a:t>. Find function.</a:t>
            </a:r>
          </a:p>
          <a:p>
            <a:pPr marL="285750" indent="-285750" algn="just">
              <a:buFontTx/>
              <a:buChar char="-"/>
            </a:pPr>
            <a:endParaRPr lang="en-US" altLang="ko-KR" sz="2000" dirty="0"/>
          </a:p>
          <a:p>
            <a:pPr marL="285750" indent="-285750" algn="just">
              <a:buFontTx/>
              <a:buChar char="-"/>
            </a:pPr>
            <a:endParaRPr lang="en-US" altLang="ko-KR" sz="2000" dirty="0"/>
          </a:p>
          <a:p>
            <a:pPr marL="285750" indent="-285750" algn="just">
              <a:buFontTx/>
              <a:buChar char="-"/>
            </a:pPr>
            <a:r>
              <a:rPr lang="en-US" altLang="ko-KR" sz="2000" dirty="0"/>
              <a:t>Because UI is not created in each client with </a:t>
            </a:r>
            <a:r>
              <a:rPr lang="en-US" altLang="ko-KR" sz="2000" dirty="0" err="1"/>
              <a:t>PhotonNetwork</a:t>
            </a:r>
            <a:r>
              <a:rPr lang="en-US" altLang="ko-KR" sz="2000" dirty="0"/>
              <a:t>. Instantiate, it was implemented in ‘Palette Manager’ by adding the prefab for the network. </a:t>
            </a:r>
          </a:p>
          <a:p>
            <a:pPr marL="285750" indent="-285750" algn="just">
              <a:buFontTx/>
              <a:buChar char="-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5345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1627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3-1. Play Video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3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Video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BA7A40-3EC0-4AAF-AB40-558B90F70C5B}"/>
              </a:ext>
            </a:extLst>
          </p:cNvPr>
          <p:cNvSpPr/>
          <p:nvPr/>
        </p:nvSpPr>
        <p:spPr>
          <a:xfrm>
            <a:off x="2874238" y="1773382"/>
            <a:ext cx="6289963" cy="403541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62700A9-71B6-4A66-B2C6-6C91B4C15586}"/>
              </a:ext>
            </a:extLst>
          </p:cNvPr>
          <p:cNvSpPr/>
          <p:nvPr/>
        </p:nvSpPr>
        <p:spPr>
          <a:xfrm rot="5400000">
            <a:off x="5214791" y="2549665"/>
            <a:ext cx="2641600" cy="2482853"/>
          </a:xfrm>
          <a:prstGeom prst="triangle">
            <a:avLst/>
          </a:prstGeom>
          <a:solidFill>
            <a:srgbClr val="FFFFFF">
              <a:alpha val="78039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9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래픽 1" descr="과일과 가루를 얹은 컵 케이크">
            <a:extLst>
              <a:ext uri="{FF2B5EF4-FFF2-40B4-BE49-F238E27FC236}">
                <a16:creationId xmlns:a16="http://schemas.microsoft.com/office/drawing/2014/main" id="{E860BBC2-9DDE-4232-A6DA-E9C18DEDDF2E}"/>
              </a:ext>
            </a:extLst>
          </p:cNvPr>
          <p:cNvGrpSpPr/>
          <p:nvPr/>
        </p:nvGrpSpPr>
        <p:grpSpPr>
          <a:xfrm>
            <a:off x="5594670" y="1935896"/>
            <a:ext cx="1002660" cy="1791305"/>
            <a:chOff x="5461223" y="1060758"/>
            <a:chExt cx="1689718" cy="301877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3B4DF4D-88CA-445E-824F-42431471D2DA}"/>
                </a:ext>
              </a:extLst>
            </p:cNvPr>
            <p:cNvSpPr/>
            <p:nvPr/>
          </p:nvSpPr>
          <p:spPr>
            <a:xfrm>
              <a:off x="5625994" y="3127170"/>
              <a:ext cx="1383107" cy="275722"/>
            </a:xfrm>
            <a:custGeom>
              <a:avLst/>
              <a:gdLst>
                <a:gd name="connsiteX0" fmla="*/ 1250601 w 1383107"/>
                <a:gd name="connsiteY0" fmla="*/ 267078 h 275722"/>
                <a:gd name="connsiteX1" fmla="*/ 134575 w 1383107"/>
                <a:gd name="connsiteY1" fmla="*/ 275718 h 275722"/>
                <a:gd name="connsiteX2" fmla="*/ 4 w 1383107"/>
                <a:gd name="connsiteY2" fmla="*/ 143216 h 275722"/>
                <a:gd name="connsiteX3" fmla="*/ 4 w 1383107"/>
                <a:gd name="connsiteY3" fmla="*/ 143216 h 275722"/>
                <a:gd name="connsiteX4" fmla="*/ 132507 w 1383107"/>
                <a:gd name="connsiteY4" fmla="*/ 8645 h 275722"/>
                <a:gd name="connsiteX5" fmla="*/ 1248532 w 1383107"/>
                <a:gd name="connsiteY5" fmla="*/ 4 h 275722"/>
                <a:gd name="connsiteX6" fmla="*/ 1383103 w 1383107"/>
                <a:gd name="connsiteY6" fmla="*/ 132507 h 275722"/>
                <a:gd name="connsiteX7" fmla="*/ 1383103 w 1383107"/>
                <a:gd name="connsiteY7" fmla="*/ 132507 h 275722"/>
                <a:gd name="connsiteX8" fmla="*/ 1250601 w 1383107"/>
                <a:gd name="connsiteY8" fmla="*/ 267078 h 27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3107" h="275722">
                  <a:moveTo>
                    <a:pt x="1250601" y="267078"/>
                  </a:moveTo>
                  <a:lnTo>
                    <a:pt x="134575" y="275718"/>
                  </a:lnTo>
                  <a:cubicBezTo>
                    <a:pt x="60825" y="276289"/>
                    <a:pt x="575" y="216966"/>
                    <a:pt x="4" y="143216"/>
                  </a:cubicBezTo>
                  <a:lnTo>
                    <a:pt x="4" y="143216"/>
                  </a:lnTo>
                  <a:cubicBezTo>
                    <a:pt x="-567" y="69465"/>
                    <a:pt x="58756" y="9215"/>
                    <a:pt x="132507" y="8645"/>
                  </a:cubicBezTo>
                  <a:lnTo>
                    <a:pt x="1248532" y="4"/>
                  </a:lnTo>
                  <a:cubicBezTo>
                    <a:pt x="1322283" y="-567"/>
                    <a:pt x="1382533" y="58756"/>
                    <a:pt x="1383103" y="132507"/>
                  </a:cubicBezTo>
                  <a:lnTo>
                    <a:pt x="1383103" y="132507"/>
                  </a:lnTo>
                  <a:cubicBezTo>
                    <a:pt x="1383674" y="206257"/>
                    <a:pt x="1324351" y="266508"/>
                    <a:pt x="1250601" y="26707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0A6D833-4AB8-44E7-B81E-B4E010019667}"/>
                </a:ext>
              </a:extLst>
            </p:cNvPr>
            <p:cNvSpPr/>
            <p:nvPr/>
          </p:nvSpPr>
          <p:spPr>
            <a:xfrm>
              <a:off x="5585558" y="3301405"/>
              <a:ext cx="1481070" cy="778123"/>
            </a:xfrm>
            <a:custGeom>
              <a:avLst/>
              <a:gdLst>
                <a:gd name="connsiteX0" fmla="*/ 1481069 w 1481070"/>
                <a:gd name="connsiteY0" fmla="*/ 57 h 778123"/>
                <a:gd name="connsiteX1" fmla="*/ 1481017 w 1481070"/>
                <a:gd name="connsiteY1" fmla="*/ 0 h 778123"/>
                <a:gd name="connsiteX2" fmla="*/ 1419621 w 1481070"/>
                <a:gd name="connsiteY2" fmla="*/ 45100 h 778123"/>
                <a:gd name="connsiteX3" fmla="*/ 1357474 w 1481070"/>
                <a:gd name="connsiteY3" fmla="*/ 956 h 778123"/>
                <a:gd name="connsiteX4" fmla="*/ 1296058 w 1481070"/>
                <a:gd name="connsiteY4" fmla="*/ 46055 h 778123"/>
                <a:gd name="connsiteX5" fmla="*/ 1234006 w 1481070"/>
                <a:gd name="connsiteY5" fmla="*/ 1912 h 778123"/>
                <a:gd name="connsiteX6" fmla="*/ 1172615 w 1481070"/>
                <a:gd name="connsiteY6" fmla="*/ 47011 h 778123"/>
                <a:gd name="connsiteX7" fmla="*/ 1110548 w 1481070"/>
                <a:gd name="connsiteY7" fmla="*/ 2868 h 778123"/>
                <a:gd name="connsiteX8" fmla="*/ 1049171 w 1481070"/>
                <a:gd name="connsiteY8" fmla="*/ 47967 h 778123"/>
                <a:gd name="connsiteX9" fmla="*/ 987104 w 1481070"/>
                <a:gd name="connsiteY9" fmla="*/ 3823 h 778123"/>
                <a:gd name="connsiteX10" fmla="*/ 925755 w 1481070"/>
                <a:gd name="connsiteY10" fmla="*/ 48923 h 778123"/>
                <a:gd name="connsiteX11" fmla="*/ 863746 w 1481070"/>
                <a:gd name="connsiteY11" fmla="*/ 4779 h 778123"/>
                <a:gd name="connsiteX12" fmla="*/ 802388 w 1481070"/>
                <a:gd name="connsiteY12" fmla="*/ 49879 h 778123"/>
                <a:gd name="connsiteX13" fmla="*/ 740331 w 1481070"/>
                <a:gd name="connsiteY13" fmla="*/ 5735 h 778123"/>
                <a:gd name="connsiteX14" fmla="*/ 678968 w 1481070"/>
                <a:gd name="connsiteY14" fmla="*/ 50835 h 778123"/>
                <a:gd name="connsiteX15" fmla="*/ 616901 w 1481070"/>
                <a:gd name="connsiteY15" fmla="*/ 6691 h 778123"/>
                <a:gd name="connsiteX16" fmla="*/ 555538 w 1481070"/>
                <a:gd name="connsiteY16" fmla="*/ 51791 h 778123"/>
                <a:gd name="connsiteX17" fmla="*/ 493500 w 1481070"/>
                <a:gd name="connsiteY17" fmla="*/ 7647 h 778123"/>
                <a:gd name="connsiteX18" fmla="*/ 432137 w 1481070"/>
                <a:gd name="connsiteY18" fmla="*/ 52746 h 778123"/>
                <a:gd name="connsiteX19" fmla="*/ 370104 w 1481070"/>
                <a:gd name="connsiteY19" fmla="*/ 8603 h 778123"/>
                <a:gd name="connsiteX20" fmla="*/ 308755 w 1481070"/>
                <a:gd name="connsiteY20" fmla="*/ 53702 h 778123"/>
                <a:gd name="connsiteX21" fmla="*/ 246726 w 1481070"/>
                <a:gd name="connsiteY21" fmla="*/ 9558 h 778123"/>
                <a:gd name="connsiteX22" fmla="*/ 185373 w 1481070"/>
                <a:gd name="connsiteY22" fmla="*/ 54658 h 778123"/>
                <a:gd name="connsiteX23" fmla="*/ 123359 w 1481070"/>
                <a:gd name="connsiteY23" fmla="*/ 10514 h 778123"/>
                <a:gd name="connsiteX24" fmla="*/ 62010 w 1481070"/>
                <a:gd name="connsiteY24" fmla="*/ 55614 h 778123"/>
                <a:gd name="connsiteX25" fmla="*/ 53 w 1481070"/>
                <a:gd name="connsiteY25" fmla="*/ 11470 h 778123"/>
                <a:gd name="connsiteX26" fmla="*/ 1 w 1481070"/>
                <a:gd name="connsiteY26" fmla="*/ 11532 h 778123"/>
                <a:gd name="connsiteX27" fmla="*/ 141990 w 1481070"/>
                <a:gd name="connsiteY27" fmla="*/ 697542 h 778123"/>
                <a:gd name="connsiteX28" fmla="*/ 241743 w 1481070"/>
                <a:gd name="connsiteY28" fmla="*/ 778121 h 778123"/>
                <a:gd name="connsiteX29" fmla="*/ 1255937 w 1481070"/>
                <a:gd name="connsiteY29" fmla="*/ 770270 h 778123"/>
                <a:gd name="connsiteX30" fmla="*/ 1354554 w 1481070"/>
                <a:gd name="connsiteY30" fmla="*/ 687498 h 778123"/>
                <a:gd name="connsiteX31" fmla="*/ 1481069 w 1481070"/>
                <a:gd name="connsiteY31" fmla="*/ 57 h 77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1070" h="778123">
                  <a:moveTo>
                    <a:pt x="1481069" y="57"/>
                  </a:moveTo>
                  <a:cubicBezTo>
                    <a:pt x="1481074" y="29"/>
                    <a:pt x="1481051" y="0"/>
                    <a:pt x="1481017" y="0"/>
                  </a:cubicBezTo>
                  <a:cubicBezTo>
                    <a:pt x="1450179" y="300"/>
                    <a:pt x="1450502" y="44862"/>
                    <a:pt x="1419621" y="45100"/>
                  </a:cubicBezTo>
                  <a:cubicBezTo>
                    <a:pt x="1388721" y="45337"/>
                    <a:pt x="1388374" y="718"/>
                    <a:pt x="1357474" y="956"/>
                  </a:cubicBezTo>
                  <a:cubicBezTo>
                    <a:pt x="1326592" y="1194"/>
                    <a:pt x="1326940" y="45818"/>
                    <a:pt x="1296058" y="46055"/>
                  </a:cubicBezTo>
                  <a:cubicBezTo>
                    <a:pt x="1265206" y="46293"/>
                    <a:pt x="1264859" y="1674"/>
                    <a:pt x="1234006" y="1912"/>
                  </a:cubicBezTo>
                  <a:cubicBezTo>
                    <a:pt x="1203134" y="2150"/>
                    <a:pt x="1203482" y="46773"/>
                    <a:pt x="1172615" y="47011"/>
                  </a:cubicBezTo>
                  <a:cubicBezTo>
                    <a:pt x="1141752" y="47249"/>
                    <a:pt x="1141405" y="2630"/>
                    <a:pt x="1110548" y="2868"/>
                  </a:cubicBezTo>
                  <a:cubicBezTo>
                    <a:pt x="1079686" y="3105"/>
                    <a:pt x="1080033" y="47725"/>
                    <a:pt x="1049171" y="47967"/>
                  </a:cubicBezTo>
                  <a:cubicBezTo>
                    <a:pt x="1018309" y="48205"/>
                    <a:pt x="1017966" y="3586"/>
                    <a:pt x="987104" y="3823"/>
                  </a:cubicBezTo>
                  <a:cubicBezTo>
                    <a:pt x="956256" y="4061"/>
                    <a:pt x="956603" y="48680"/>
                    <a:pt x="925755" y="48923"/>
                  </a:cubicBezTo>
                  <a:cubicBezTo>
                    <a:pt x="894922" y="49161"/>
                    <a:pt x="894579" y="4541"/>
                    <a:pt x="863746" y="4779"/>
                  </a:cubicBezTo>
                  <a:cubicBezTo>
                    <a:pt x="832893" y="5017"/>
                    <a:pt x="833240" y="49636"/>
                    <a:pt x="802388" y="49879"/>
                  </a:cubicBezTo>
                  <a:cubicBezTo>
                    <a:pt x="771530" y="50117"/>
                    <a:pt x="771188" y="5497"/>
                    <a:pt x="740331" y="5735"/>
                  </a:cubicBezTo>
                  <a:cubicBezTo>
                    <a:pt x="709478" y="5973"/>
                    <a:pt x="709820" y="50592"/>
                    <a:pt x="678968" y="50835"/>
                  </a:cubicBezTo>
                  <a:cubicBezTo>
                    <a:pt x="648110" y="51073"/>
                    <a:pt x="647763" y="6453"/>
                    <a:pt x="616901" y="6691"/>
                  </a:cubicBezTo>
                  <a:cubicBezTo>
                    <a:pt x="586048" y="6929"/>
                    <a:pt x="586391" y="51548"/>
                    <a:pt x="555538" y="51791"/>
                  </a:cubicBezTo>
                  <a:cubicBezTo>
                    <a:pt x="524690" y="52028"/>
                    <a:pt x="524348" y="7409"/>
                    <a:pt x="493500" y="7647"/>
                  </a:cubicBezTo>
                  <a:cubicBezTo>
                    <a:pt x="462647" y="7884"/>
                    <a:pt x="462990" y="52504"/>
                    <a:pt x="432137" y="52746"/>
                  </a:cubicBezTo>
                  <a:cubicBezTo>
                    <a:pt x="401294" y="52984"/>
                    <a:pt x="400947" y="8365"/>
                    <a:pt x="370104" y="8603"/>
                  </a:cubicBezTo>
                  <a:cubicBezTo>
                    <a:pt x="339256" y="8840"/>
                    <a:pt x="339603" y="53460"/>
                    <a:pt x="308755" y="53702"/>
                  </a:cubicBezTo>
                  <a:cubicBezTo>
                    <a:pt x="277912" y="53940"/>
                    <a:pt x="277570" y="9321"/>
                    <a:pt x="246726" y="9558"/>
                  </a:cubicBezTo>
                  <a:cubicBezTo>
                    <a:pt x="215879" y="9796"/>
                    <a:pt x="216221" y="54416"/>
                    <a:pt x="185373" y="54658"/>
                  </a:cubicBezTo>
                  <a:cubicBezTo>
                    <a:pt x="154540" y="54896"/>
                    <a:pt x="154192" y="10276"/>
                    <a:pt x="123359" y="10514"/>
                  </a:cubicBezTo>
                  <a:cubicBezTo>
                    <a:pt x="92511" y="10752"/>
                    <a:pt x="92858" y="55371"/>
                    <a:pt x="62010" y="55614"/>
                  </a:cubicBezTo>
                  <a:cubicBezTo>
                    <a:pt x="31196" y="55852"/>
                    <a:pt x="30829" y="11294"/>
                    <a:pt x="53" y="11470"/>
                  </a:cubicBezTo>
                  <a:cubicBezTo>
                    <a:pt x="20" y="11470"/>
                    <a:pt x="-4" y="11499"/>
                    <a:pt x="1" y="11532"/>
                  </a:cubicBezTo>
                  <a:lnTo>
                    <a:pt x="141990" y="697542"/>
                  </a:lnTo>
                  <a:cubicBezTo>
                    <a:pt x="151762" y="744757"/>
                    <a:pt x="193529" y="778492"/>
                    <a:pt x="241743" y="778121"/>
                  </a:cubicBezTo>
                  <a:lnTo>
                    <a:pt x="1255937" y="770270"/>
                  </a:lnTo>
                  <a:cubicBezTo>
                    <a:pt x="1304404" y="769894"/>
                    <a:pt x="1345780" y="735166"/>
                    <a:pt x="1354554" y="687498"/>
                  </a:cubicBezTo>
                  <a:lnTo>
                    <a:pt x="1481069" y="57"/>
                  </a:lnTo>
                  <a:close/>
                </a:path>
              </a:pathLst>
            </a:custGeom>
            <a:solidFill>
              <a:srgbClr val="D5AD87"/>
            </a:solidFill>
            <a:ln w="4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9" name="그래픽 1" descr="과일과 가루를 얹은 컵 케이크">
              <a:extLst>
                <a:ext uri="{FF2B5EF4-FFF2-40B4-BE49-F238E27FC236}">
                  <a16:creationId xmlns:a16="http://schemas.microsoft.com/office/drawing/2014/main" id="{19096DB6-3C28-4DB0-9FA9-46EAC34A10F8}"/>
                </a:ext>
              </a:extLst>
            </p:cNvPr>
            <p:cNvGrpSpPr/>
            <p:nvPr/>
          </p:nvGrpSpPr>
          <p:grpSpPr>
            <a:xfrm>
              <a:off x="5684916" y="3422248"/>
              <a:ext cx="650634" cy="578068"/>
              <a:chOff x="5684916" y="3422248"/>
              <a:chExt cx="650634" cy="578068"/>
            </a:xfrm>
            <a:solidFill>
              <a:srgbClr val="FFFFFF"/>
            </a:solidFill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B708BBFB-2E37-4D4D-82C5-B51A77091D35}"/>
                  </a:ext>
                </a:extLst>
              </p:cNvPr>
              <p:cNvSpPr/>
              <p:nvPr/>
            </p:nvSpPr>
            <p:spPr>
              <a:xfrm>
                <a:off x="5684916" y="3422248"/>
                <a:ext cx="134937" cy="134937"/>
              </a:xfrm>
              <a:custGeom>
                <a:avLst/>
                <a:gdLst>
                  <a:gd name="connsiteX0" fmla="*/ 134937 w 134937"/>
                  <a:gd name="connsiteY0" fmla="*/ 67469 h 134937"/>
                  <a:gd name="connsiteX1" fmla="*/ 67469 w 134937"/>
                  <a:gd name="connsiteY1" fmla="*/ 134937 h 134937"/>
                  <a:gd name="connsiteX2" fmla="*/ 0 w 134937"/>
                  <a:gd name="connsiteY2" fmla="*/ 67469 h 134937"/>
                  <a:gd name="connsiteX3" fmla="*/ 67469 w 134937"/>
                  <a:gd name="connsiteY3" fmla="*/ 0 h 134937"/>
                  <a:gd name="connsiteX4" fmla="*/ 134937 w 134937"/>
                  <a:gd name="connsiteY4" fmla="*/ 67469 h 13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37" h="134937">
                    <a:moveTo>
                      <a:pt x="134937" y="67469"/>
                    </a:moveTo>
                    <a:cubicBezTo>
                      <a:pt x="134937" y="104731"/>
                      <a:pt x="104731" y="134937"/>
                      <a:pt x="67469" y="134937"/>
                    </a:cubicBezTo>
                    <a:cubicBezTo>
                      <a:pt x="30207" y="134937"/>
                      <a:pt x="0" y="104731"/>
                      <a:pt x="0" y="67469"/>
                    </a:cubicBezTo>
                    <a:cubicBezTo>
                      <a:pt x="0" y="30207"/>
                      <a:pt x="30207" y="0"/>
                      <a:pt x="67469" y="0"/>
                    </a:cubicBezTo>
                    <a:cubicBezTo>
                      <a:pt x="104731" y="0"/>
                      <a:pt x="134937" y="30207"/>
                      <a:pt x="134937" y="67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3DA37B67-B803-4599-80C8-8D5ABD3C9B1A}"/>
                  </a:ext>
                </a:extLst>
              </p:cNvPr>
              <p:cNvSpPr/>
              <p:nvPr/>
            </p:nvSpPr>
            <p:spPr>
              <a:xfrm>
                <a:off x="6014818" y="3520902"/>
                <a:ext cx="134937" cy="134937"/>
              </a:xfrm>
              <a:custGeom>
                <a:avLst/>
                <a:gdLst>
                  <a:gd name="connsiteX0" fmla="*/ 134937 w 134937"/>
                  <a:gd name="connsiteY0" fmla="*/ 67469 h 134937"/>
                  <a:gd name="connsiteX1" fmla="*/ 67469 w 134937"/>
                  <a:gd name="connsiteY1" fmla="*/ 134937 h 134937"/>
                  <a:gd name="connsiteX2" fmla="*/ 0 w 134937"/>
                  <a:gd name="connsiteY2" fmla="*/ 67469 h 134937"/>
                  <a:gd name="connsiteX3" fmla="*/ 67469 w 134937"/>
                  <a:gd name="connsiteY3" fmla="*/ 0 h 134937"/>
                  <a:gd name="connsiteX4" fmla="*/ 134937 w 134937"/>
                  <a:gd name="connsiteY4" fmla="*/ 67469 h 13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37" h="134937">
                    <a:moveTo>
                      <a:pt x="134937" y="67469"/>
                    </a:moveTo>
                    <a:cubicBezTo>
                      <a:pt x="134937" y="104731"/>
                      <a:pt x="104731" y="134937"/>
                      <a:pt x="67469" y="134937"/>
                    </a:cubicBezTo>
                    <a:cubicBezTo>
                      <a:pt x="30207" y="134937"/>
                      <a:pt x="0" y="104731"/>
                      <a:pt x="0" y="67469"/>
                    </a:cubicBezTo>
                    <a:cubicBezTo>
                      <a:pt x="0" y="30207"/>
                      <a:pt x="30207" y="0"/>
                      <a:pt x="67469" y="0"/>
                    </a:cubicBezTo>
                    <a:cubicBezTo>
                      <a:pt x="104731" y="0"/>
                      <a:pt x="134937" y="30207"/>
                      <a:pt x="134937" y="67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D037F92D-0250-4F2B-B858-C0BDC57526A2}"/>
                  </a:ext>
                </a:extLst>
              </p:cNvPr>
              <p:cNvSpPr/>
              <p:nvPr/>
            </p:nvSpPr>
            <p:spPr>
              <a:xfrm>
                <a:off x="5882101" y="3808691"/>
                <a:ext cx="134937" cy="134937"/>
              </a:xfrm>
              <a:custGeom>
                <a:avLst/>
                <a:gdLst>
                  <a:gd name="connsiteX0" fmla="*/ 134937 w 134937"/>
                  <a:gd name="connsiteY0" fmla="*/ 67469 h 134937"/>
                  <a:gd name="connsiteX1" fmla="*/ 67469 w 134937"/>
                  <a:gd name="connsiteY1" fmla="*/ 134938 h 134937"/>
                  <a:gd name="connsiteX2" fmla="*/ 0 w 134937"/>
                  <a:gd name="connsiteY2" fmla="*/ 67469 h 134937"/>
                  <a:gd name="connsiteX3" fmla="*/ 67469 w 134937"/>
                  <a:gd name="connsiteY3" fmla="*/ 0 h 134937"/>
                  <a:gd name="connsiteX4" fmla="*/ 134937 w 134937"/>
                  <a:gd name="connsiteY4" fmla="*/ 67469 h 13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37" h="134937">
                    <a:moveTo>
                      <a:pt x="134937" y="67469"/>
                    </a:moveTo>
                    <a:cubicBezTo>
                      <a:pt x="134937" y="104731"/>
                      <a:pt x="104731" y="134938"/>
                      <a:pt x="67469" y="134938"/>
                    </a:cubicBezTo>
                    <a:cubicBezTo>
                      <a:pt x="30207" y="134938"/>
                      <a:pt x="0" y="104731"/>
                      <a:pt x="0" y="67469"/>
                    </a:cubicBezTo>
                    <a:cubicBezTo>
                      <a:pt x="0" y="30207"/>
                      <a:pt x="30207" y="0"/>
                      <a:pt x="67469" y="0"/>
                    </a:cubicBezTo>
                    <a:cubicBezTo>
                      <a:pt x="104731" y="0"/>
                      <a:pt x="134937" y="30207"/>
                      <a:pt x="134937" y="67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E1A12BDD-C2E3-417D-A261-122036649502}"/>
                  </a:ext>
                </a:extLst>
              </p:cNvPr>
              <p:cNvSpPr/>
              <p:nvPr/>
            </p:nvSpPr>
            <p:spPr>
              <a:xfrm>
                <a:off x="5829474" y="3573135"/>
                <a:ext cx="84340" cy="84340"/>
              </a:xfrm>
              <a:custGeom>
                <a:avLst/>
                <a:gdLst>
                  <a:gd name="connsiteX0" fmla="*/ 84341 w 84340"/>
                  <a:gd name="connsiteY0" fmla="*/ 42170 h 84340"/>
                  <a:gd name="connsiteX1" fmla="*/ 42170 w 84340"/>
                  <a:gd name="connsiteY1" fmla="*/ 84341 h 84340"/>
                  <a:gd name="connsiteX2" fmla="*/ 0 w 84340"/>
                  <a:gd name="connsiteY2" fmla="*/ 42170 h 84340"/>
                  <a:gd name="connsiteX3" fmla="*/ 42170 w 84340"/>
                  <a:gd name="connsiteY3" fmla="*/ 0 h 84340"/>
                  <a:gd name="connsiteX4" fmla="*/ 84341 w 84340"/>
                  <a:gd name="connsiteY4" fmla="*/ 42170 h 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40" h="84340">
                    <a:moveTo>
                      <a:pt x="84341" y="42170"/>
                    </a:moveTo>
                    <a:cubicBezTo>
                      <a:pt x="84341" y="65460"/>
                      <a:pt x="65460" y="84341"/>
                      <a:pt x="42170" y="84341"/>
                    </a:cubicBezTo>
                    <a:cubicBezTo>
                      <a:pt x="18880" y="84341"/>
                      <a:pt x="0" y="65460"/>
                      <a:pt x="0" y="42170"/>
                    </a:cubicBezTo>
                    <a:cubicBezTo>
                      <a:pt x="0" y="18880"/>
                      <a:pt x="18880" y="0"/>
                      <a:pt x="42170" y="0"/>
                    </a:cubicBezTo>
                    <a:cubicBezTo>
                      <a:pt x="65460" y="0"/>
                      <a:pt x="84341" y="18880"/>
                      <a:pt x="84341" y="421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FC772E9A-7988-479E-BD33-BA6B829D5D27}"/>
                  </a:ext>
                </a:extLst>
              </p:cNvPr>
              <p:cNvSpPr/>
              <p:nvPr/>
            </p:nvSpPr>
            <p:spPr>
              <a:xfrm>
                <a:off x="6073860" y="3932848"/>
                <a:ext cx="67468" cy="67468"/>
              </a:xfrm>
              <a:custGeom>
                <a:avLst/>
                <a:gdLst>
                  <a:gd name="connsiteX0" fmla="*/ 67469 w 67468"/>
                  <a:gd name="connsiteY0" fmla="*/ 33734 h 67468"/>
                  <a:gd name="connsiteX1" fmla="*/ 33734 w 67468"/>
                  <a:gd name="connsiteY1" fmla="*/ 67469 h 67468"/>
                  <a:gd name="connsiteX2" fmla="*/ 0 w 67468"/>
                  <a:gd name="connsiteY2" fmla="*/ 33734 h 67468"/>
                  <a:gd name="connsiteX3" fmla="*/ 33734 w 67468"/>
                  <a:gd name="connsiteY3" fmla="*/ 0 h 67468"/>
                  <a:gd name="connsiteX4" fmla="*/ 67469 w 67468"/>
                  <a:gd name="connsiteY4" fmla="*/ 33734 h 6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68" h="67468">
                    <a:moveTo>
                      <a:pt x="67469" y="33734"/>
                    </a:moveTo>
                    <a:cubicBezTo>
                      <a:pt x="67469" y="52365"/>
                      <a:pt x="52365" y="67469"/>
                      <a:pt x="33734" y="67469"/>
                    </a:cubicBezTo>
                    <a:cubicBezTo>
                      <a:pt x="15103" y="67469"/>
                      <a:pt x="0" y="52365"/>
                      <a:pt x="0" y="33734"/>
                    </a:cubicBezTo>
                    <a:cubicBezTo>
                      <a:pt x="0" y="15103"/>
                      <a:pt x="15103" y="0"/>
                      <a:pt x="33734" y="0"/>
                    </a:cubicBezTo>
                    <a:cubicBezTo>
                      <a:pt x="52365" y="0"/>
                      <a:pt x="67469" y="15103"/>
                      <a:pt x="67469" y="33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F16CFD04-8106-4079-B9D2-16C7288F3133}"/>
                  </a:ext>
                </a:extLst>
              </p:cNvPr>
              <p:cNvSpPr/>
              <p:nvPr/>
            </p:nvSpPr>
            <p:spPr>
              <a:xfrm>
                <a:off x="6268082" y="3586673"/>
                <a:ext cx="67468" cy="67468"/>
              </a:xfrm>
              <a:custGeom>
                <a:avLst/>
                <a:gdLst>
                  <a:gd name="connsiteX0" fmla="*/ 67469 w 67468"/>
                  <a:gd name="connsiteY0" fmla="*/ 33734 h 67468"/>
                  <a:gd name="connsiteX1" fmla="*/ 33734 w 67468"/>
                  <a:gd name="connsiteY1" fmla="*/ 67469 h 67468"/>
                  <a:gd name="connsiteX2" fmla="*/ 0 w 67468"/>
                  <a:gd name="connsiteY2" fmla="*/ 33734 h 67468"/>
                  <a:gd name="connsiteX3" fmla="*/ 33734 w 67468"/>
                  <a:gd name="connsiteY3" fmla="*/ 0 h 67468"/>
                  <a:gd name="connsiteX4" fmla="*/ 67469 w 67468"/>
                  <a:gd name="connsiteY4" fmla="*/ 33734 h 6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68" h="67468">
                    <a:moveTo>
                      <a:pt x="67469" y="33734"/>
                    </a:moveTo>
                    <a:cubicBezTo>
                      <a:pt x="67469" y="52365"/>
                      <a:pt x="52365" y="67469"/>
                      <a:pt x="33734" y="67469"/>
                    </a:cubicBezTo>
                    <a:cubicBezTo>
                      <a:pt x="15103" y="67469"/>
                      <a:pt x="0" y="52365"/>
                      <a:pt x="0" y="33734"/>
                    </a:cubicBezTo>
                    <a:cubicBezTo>
                      <a:pt x="0" y="15103"/>
                      <a:pt x="15103" y="0"/>
                      <a:pt x="33734" y="0"/>
                    </a:cubicBezTo>
                    <a:cubicBezTo>
                      <a:pt x="52365" y="0"/>
                      <a:pt x="67469" y="15103"/>
                      <a:pt x="67469" y="33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" name="그래픽 1" descr="과일과 가루를 얹은 컵 케이크">
              <a:extLst>
                <a:ext uri="{FF2B5EF4-FFF2-40B4-BE49-F238E27FC236}">
                  <a16:creationId xmlns:a16="http://schemas.microsoft.com/office/drawing/2014/main" id="{D9983400-6704-4B85-BE1C-DA5DEC879690}"/>
                </a:ext>
              </a:extLst>
            </p:cNvPr>
            <p:cNvGrpSpPr/>
            <p:nvPr/>
          </p:nvGrpSpPr>
          <p:grpSpPr>
            <a:xfrm>
              <a:off x="6025388" y="1780100"/>
              <a:ext cx="628562" cy="622772"/>
              <a:chOff x="6025388" y="1780100"/>
              <a:chExt cx="628562" cy="622772"/>
            </a:xfrm>
          </p:grpSpPr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5D59D733-813C-4A08-BCF6-E70AA631FBE6}"/>
                  </a:ext>
                </a:extLst>
              </p:cNvPr>
              <p:cNvSpPr/>
              <p:nvPr/>
            </p:nvSpPr>
            <p:spPr>
              <a:xfrm>
                <a:off x="6025388" y="1834327"/>
                <a:ext cx="566825" cy="568545"/>
              </a:xfrm>
              <a:custGeom>
                <a:avLst/>
                <a:gdLst>
                  <a:gd name="connsiteX0" fmla="*/ 491979 w 566825"/>
                  <a:gd name="connsiteY0" fmla="*/ 439151 h 568545"/>
                  <a:gd name="connsiteX1" fmla="*/ 492026 w 566825"/>
                  <a:gd name="connsiteY1" fmla="*/ 439098 h 568545"/>
                  <a:gd name="connsiteX2" fmla="*/ 546632 w 566825"/>
                  <a:gd name="connsiteY2" fmla="*/ 418389 h 568545"/>
                  <a:gd name="connsiteX3" fmla="*/ 549347 w 566825"/>
                  <a:gd name="connsiteY3" fmla="*/ 322455 h 568545"/>
                  <a:gd name="connsiteX4" fmla="*/ 549746 w 566825"/>
                  <a:gd name="connsiteY4" fmla="*/ 322084 h 568545"/>
                  <a:gd name="connsiteX5" fmla="*/ 243603 w 566825"/>
                  <a:gd name="connsiteY5" fmla="*/ 20647 h 568545"/>
                  <a:gd name="connsiteX6" fmla="*/ 144102 w 566825"/>
                  <a:gd name="connsiteY6" fmla="*/ 19853 h 568545"/>
                  <a:gd name="connsiteX7" fmla="*/ 123131 w 566825"/>
                  <a:gd name="connsiteY7" fmla="*/ 75876 h 568545"/>
                  <a:gd name="connsiteX8" fmla="*/ 123083 w 566825"/>
                  <a:gd name="connsiteY8" fmla="*/ 75928 h 568545"/>
                  <a:gd name="connsiteX9" fmla="*/ 68478 w 566825"/>
                  <a:gd name="connsiteY9" fmla="*/ 96638 h 568545"/>
                  <a:gd name="connsiteX10" fmla="*/ 69253 w 566825"/>
                  <a:gd name="connsiteY10" fmla="*/ 196771 h 568545"/>
                  <a:gd name="connsiteX11" fmla="*/ 77313 w 566825"/>
                  <a:gd name="connsiteY11" fmla="*/ 203252 h 568545"/>
                  <a:gd name="connsiteX12" fmla="*/ 77299 w 566825"/>
                  <a:gd name="connsiteY12" fmla="*/ 203338 h 568545"/>
                  <a:gd name="connsiteX13" fmla="*/ 44416 w 566825"/>
                  <a:gd name="connsiteY13" fmla="*/ 222003 h 568545"/>
                  <a:gd name="connsiteX14" fmla="*/ 45191 w 566825"/>
                  <a:gd name="connsiteY14" fmla="*/ 322136 h 568545"/>
                  <a:gd name="connsiteX15" fmla="*/ 53251 w 566825"/>
                  <a:gd name="connsiteY15" fmla="*/ 328617 h 568545"/>
                  <a:gd name="connsiteX16" fmla="*/ 53237 w 566825"/>
                  <a:gd name="connsiteY16" fmla="*/ 328703 h 568545"/>
                  <a:gd name="connsiteX17" fmla="*/ 20354 w 566825"/>
                  <a:gd name="connsiteY17" fmla="*/ 347368 h 568545"/>
                  <a:gd name="connsiteX18" fmla="*/ 21129 w 566825"/>
                  <a:gd name="connsiteY18" fmla="*/ 447501 h 568545"/>
                  <a:gd name="connsiteX19" fmla="*/ 24791 w 566825"/>
                  <a:gd name="connsiteY19" fmla="*/ 450440 h 568545"/>
                  <a:gd name="connsiteX20" fmla="*/ 24795 w 566825"/>
                  <a:gd name="connsiteY20" fmla="*/ 450506 h 568545"/>
                  <a:gd name="connsiteX21" fmla="*/ 27454 w 566825"/>
                  <a:gd name="connsiteY21" fmla="*/ 548305 h 568545"/>
                  <a:gd name="connsiteX22" fmla="*/ 125233 w 566825"/>
                  <a:gd name="connsiteY22" fmla="*/ 549484 h 568545"/>
                  <a:gd name="connsiteX23" fmla="*/ 125295 w 566825"/>
                  <a:gd name="connsiteY23" fmla="*/ 549484 h 568545"/>
                  <a:gd name="connsiteX24" fmla="*/ 222170 w 566825"/>
                  <a:gd name="connsiteY24" fmla="*/ 546079 h 568545"/>
                  <a:gd name="connsiteX25" fmla="*/ 240321 w 566825"/>
                  <a:gd name="connsiteY25" fmla="*/ 512911 h 568545"/>
                  <a:gd name="connsiteX26" fmla="*/ 240407 w 566825"/>
                  <a:gd name="connsiteY26" fmla="*/ 512892 h 568545"/>
                  <a:gd name="connsiteX27" fmla="*/ 247012 w 566825"/>
                  <a:gd name="connsiteY27" fmla="*/ 520852 h 568545"/>
                  <a:gd name="connsiteX28" fmla="*/ 347145 w 566825"/>
                  <a:gd name="connsiteY28" fmla="*/ 520077 h 568545"/>
                  <a:gd name="connsiteX29" fmla="*/ 365297 w 566825"/>
                  <a:gd name="connsiteY29" fmla="*/ 486908 h 568545"/>
                  <a:gd name="connsiteX30" fmla="*/ 365382 w 566825"/>
                  <a:gd name="connsiteY30" fmla="*/ 486889 h 568545"/>
                  <a:gd name="connsiteX31" fmla="*/ 371987 w 566825"/>
                  <a:gd name="connsiteY31" fmla="*/ 494850 h 568545"/>
                  <a:gd name="connsiteX32" fmla="*/ 472120 w 566825"/>
                  <a:gd name="connsiteY32" fmla="*/ 494075 h 568545"/>
                  <a:gd name="connsiteX33" fmla="*/ 491979 w 566825"/>
                  <a:gd name="connsiteY33" fmla="*/ 439151 h 56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66825" h="568545">
                    <a:moveTo>
                      <a:pt x="491979" y="439151"/>
                    </a:moveTo>
                    <a:cubicBezTo>
                      <a:pt x="491979" y="439122"/>
                      <a:pt x="491998" y="439098"/>
                      <a:pt x="492026" y="439098"/>
                    </a:cubicBezTo>
                    <a:cubicBezTo>
                      <a:pt x="511694" y="440254"/>
                      <a:pt x="531724" y="433525"/>
                      <a:pt x="546632" y="418389"/>
                    </a:cubicBezTo>
                    <a:cubicBezTo>
                      <a:pt x="572767" y="391849"/>
                      <a:pt x="573385" y="350093"/>
                      <a:pt x="549347" y="322455"/>
                    </a:cubicBezTo>
                    <a:lnTo>
                      <a:pt x="549746" y="322084"/>
                    </a:lnTo>
                    <a:lnTo>
                      <a:pt x="243603" y="20647"/>
                    </a:lnTo>
                    <a:cubicBezTo>
                      <a:pt x="216093" y="-6439"/>
                      <a:pt x="171792" y="-7052"/>
                      <a:pt x="144102" y="19853"/>
                    </a:cubicBezTo>
                    <a:cubicBezTo>
                      <a:pt x="128405" y="35109"/>
                      <a:pt x="121633" y="55751"/>
                      <a:pt x="123131" y="75876"/>
                    </a:cubicBezTo>
                    <a:cubicBezTo>
                      <a:pt x="123131" y="75904"/>
                      <a:pt x="123112" y="75928"/>
                      <a:pt x="123083" y="75928"/>
                    </a:cubicBezTo>
                    <a:cubicBezTo>
                      <a:pt x="103415" y="74773"/>
                      <a:pt x="83386" y="81502"/>
                      <a:pt x="68478" y="96638"/>
                    </a:cubicBezTo>
                    <a:cubicBezTo>
                      <a:pt x="41039" y="124504"/>
                      <a:pt x="41387" y="169337"/>
                      <a:pt x="69253" y="196771"/>
                    </a:cubicBezTo>
                    <a:cubicBezTo>
                      <a:pt x="71764" y="199244"/>
                      <a:pt x="74550" y="201236"/>
                      <a:pt x="77313" y="203252"/>
                    </a:cubicBezTo>
                    <a:cubicBezTo>
                      <a:pt x="77347" y="203276"/>
                      <a:pt x="77337" y="203329"/>
                      <a:pt x="77299" y="203338"/>
                    </a:cubicBezTo>
                    <a:cubicBezTo>
                      <a:pt x="65239" y="206424"/>
                      <a:pt x="53784" y="212487"/>
                      <a:pt x="44416" y="222003"/>
                    </a:cubicBezTo>
                    <a:cubicBezTo>
                      <a:pt x="16977" y="249869"/>
                      <a:pt x="17325" y="294702"/>
                      <a:pt x="45191" y="322136"/>
                    </a:cubicBezTo>
                    <a:cubicBezTo>
                      <a:pt x="47702" y="324609"/>
                      <a:pt x="50488" y="326601"/>
                      <a:pt x="53251" y="328617"/>
                    </a:cubicBezTo>
                    <a:cubicBezTo>
                      <a:pt x="53285" y="328641"/>
                      <a:pt x="53275" y="328694"/>
                      <a:pt x="53237" y="328703"/>
                    </a:cubicBezTo>
                    <a:cubicBezTo>
                      <a:pt x="41178" y="331789"/>
                      <a:pt x="29722" y="337852"/>
                      <a:pt x="20354" y="347368"/>
                    </a:cubicBezTo>
                    <a:cubicBezTo>
                      <a:pt x="-7085" y="375234"/>
                      <a:pt x="-6737" y="420067"/>
                      <a:pt x="21129" y="447501"/>
                    </a:cubicBezTo>
                    <a:cubicBezTo>
                      <a:pt x="22270" y="448623"/>
                      <a:pt x="23592" y="449417"/>
                      <a:pt x="24791" y="450440"/>
                    </a:cubicBezTo>
                    <a:cubicBezTo>
                      <a:pt x="24810" y="450459"/>
                      <a:pt x="24814" y="450487"/>
                      <a:pt x="24795" y="450506"/>
                    </a:cubicBezTo>
                    <a:cubicBezTo>
                      <a:pt x="-508" y="478487"/>
                      <a:pt x="320" y="521584"/>
                      <a:pt x="27454" y="548305"/>
                    </a:cubicBezTo>
                    <a:cubicBezTo>
                      <a:pt x="54573" y="575010"/>
                      <a:pt x="97657" y="575172"/>
                      <a:pt x="125233" y="549484"/>
                    </a:cubicBezTo>
                    <a:cubicBezTo>
                      <a:pt x="125252" y="549470"/>
                      <a:pt x="125276" y="549465"/>
                      <a:pt x="125295" y="549484"/>
                    </a:cubicBezTo>
                    <a:cubicBezTo>
                      <a:pt x="153299" y="573960"/>
                      <a:pt x="195731" y="572932"/>
                      <a:pt x="222170" y="546079"/>
                    </a:cubicBezTo>
                    <a:cubicBezTo>
                      <a:pt x="231538" y="536568"/>
                      <a:pt x="237421" y="525018"/>
                      <a:pt x="240321" y="512911"/>
                    </a:cubicBezTo>
                    <a:cubicBezTo>
                      <a:pt x="240331" y="512873"/>
                      <a:pt x="240383" y="512863"/>
                      <a:pt x="240407" y="512892"/>
                    </a:cubicBezTo>
                    <a:cubicBezTo>
                      <a:pt x="242466" y="515626"/>
                      <a:pt x="244501" y="518379"/>
                      <a:pt x="247012" y="520852"/>
                    </a:cubicBezTo>
                    <a:cubicBezTo>
                      <a:pt x="274879" y="548290"/>
                      <a:pt x="319712" y="547943"/>
                      <a:pt x="347145" y="520077"/>
                    </a:cubicBezTo>
                    <a:cubicBezTo>
                      <a:pt x="356513" y="510566"/>
                      <a:pt x="362396" y="499015"/>
                      <a:pt x="365297" y="486908"/>
                    </a:cubicBezTo>
                    <a:cubicBezTo>
                      <a:pt x="365306" y="486870"/>
                      <a:pt x="365354" y="486861"/>
                      <a:pt x="365382" y="486889"/>
                    </a:cubicBezTo>
                    <a:cubicBezTo>
                      <a:pt x="367441" y="489624"/>
                      <a:pt x="369476" y="492377"/>
                      <a:pt x="371987" y="494850"/>
                    </a:cubicBezTo>
                    <a:cubicBezTo>
                      <a:pt x="399854" y="522288"/>
                      <a:pt x="444687" y="521941"/>
                      <a:pt x="472120" y="494075"/>
                    </a:cubicBezTo>
                    <a:cubicBezTo>
                      <a:pt x="487023" y="478929"/>
                      <a:pt x="493438" y="458795"/>
                      <a:pt x="491979" y="439151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4" name="그래픽 1" descr="과일과 가루를 얹은 컵 케이크">
                <a:extLst>
                  <a:ext uri="{FF2B5EF4-FFF2-40B4-BE49-F238E27FC236}">
                    <a16:creationId xmlns:a16="http://schemas.microsoft.com/office/drawing/2014/main" id="{F64CE463-C165-4FB2-9D88-8F069BD603A5}"/>
                  </a:ext>
                </a:extLst>
              </p:cNvPr>
              <p:cNvGrpSpPr/>
              <p:nvPr/>
            </p:nvGrpSpPr>
            <p:grpSpPr>
              <a:xfrm>
                <a:off x="6040075" y="1901745"/>
                <a:ext cx="339517" cy="398351"/>
                <a:chOff x="6040075" y="1901745"/>
                <a:chExt cx="339517" cy="398351"/>
              </a:xfrm>
            </p:grpSpPr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98076F-CC29-4F7B-9C98-4DE3A9644FC6}"/>
                    </a:ext>
                  </a:extLst>
                </p:cNvPr>
                <p:cNvSpPr/>
                <p:nvPr/>
              </p:nvSpPr>
              <p:spPr>
                <a:xfrm rot="-2635576">
                  <a:off x="6276766" y="2020939"/>
                  <a:ext cx="85192" cy="85192"/>
                </a:xfrm>
                <a:custGeom>
                  <a:avLst/>
                  <a:gdLst>
                    <a:gd name="connsiteX0" fmla="*/ 85193 w 85192"/>
                    <a:gd name="connsiteY0" fmla="*/ 42596 h 85192"/>
                    <a:gd name="connsiteX1" fmla="*/ 42596 w 85192"/>
                    <a:gd name="connsiteY1" fmla="*/ 85193 h 85192"/>
                    <a:gd name="connsiteX2" fmla="*/ 0 w 85192"/>
                    <a:gd name="connsiteY2" fmla="*/ 42596 h 85192"/>
                    <a:gd name="connsiteX3" fmla="*/ 42596 w 85192"/>
                    <a:gd name="connsiteY3" fmla="*/ 0 h 85192"/>
                    <a:gd name="connsiteX4" fmla="*/ 85193 w 85192"/>
                    <a:gd name="connsiteY4" fmla="*/ 42596 h 8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192" h="85192">
                      <a:moveTo>
                        <a:pt x="85193" y="42596"/>
                      </a:moveTo>
                      <a:cubicBezTo>
                        <a:pt x="85193" y="66122"/>
                        <a:pt x="66122" y="85193"/>
                        <a:pt x="42596" y="85193"/>
                      </a:cubicBezTo>
                      <a:cubicBezTo>
                        <a:pt x="19071" y="85193"/>
                        <a:pt x="0" y="66122"/>
                        <a:pt x="0" y="42596"/>
                      </a:cubicBezTo>
                      <a:cubicBezTo>
                        <a:pt x="0" y="19071"/>
                        <a:pt x="19071" y="0"/>
                        <a:pt x="42596" y="0"/>
                      </a:cubicBezTo>
                      <a:cubicBezTo>
                        <a:pt x="66122" y="0"/>
                        <a:pt x="85193" y="19071"/>
                        <a:pt x="85193" y="4259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47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A5C8BBB6-E822-401B-BC50-5315A086C8F4}"/>
                    </a:ext>
                  </a:extLst>
                </p:cNvPr>
                <p:cNvSpPr/>
                <p:nvPr/>
              </p:nvSpPr>
              <p:spPr>
                <a:xfrm rot="-2635576">
                  <a:off x="6146320" y="2031983"/>
                  <a:ext cx="85192" cy="85192"/>
                </a:xfrm>
                <a:custGeom>
                  <a:avLst/>
                  <a:gdLst>
                    <a:gd name="connsiteX0" fmla="*/ 85193 w 85192"/>
                    <a:gd name="connsiteY0" fmla="*/ 42596 h 85192"/>
                    <a:gd name="connsiteX1" fmla="*/ 42596 w 85192"/>
                    <a:gd name="connsiteY1" fmla="*/ 85193 h 85192"/>
                    <a:gd name="connsiteX2" fmla="*/ 0 w 85192"/>
                    <a:gd name="connsiteY2" fmla="*/ 42596 h 85192"/>
                    <a:gd name="connsiteX3" fmla="*/ 42596 w 85192"/>
                    <a:gd name="connsiteY3" fmla="*/ 0 h 85192"/>
                    <a:gd name="connsiteX4" fmla="*/ 85193 w 85192"/>
                    <a:gd name="connsiteY4" fmla="*/ 42596 h 8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192" h="85192">
                      <a:moveTo>
                        <a:pt x="85193" y="42596"/>
                      </a:moveTo>
                      <a:cubicBezTo>
                        <a:pt x="85193" y="66122"/>
                        <a:pt x="66122" y="85193"/>
                        <a:pt x="42596" y="85193"/>
                      </a:cubicBezTo>
                      <a:cubicBezTo>
                        <a:pt x="19071" y="85193"/>
                        <a:pt x="0" y="66122"/>
                        <a:pt x="0" y="42596"/>
                      </a:cubicBezTo>
                      <a:cubicBezTo>
                        <a:pt x="0" y="19071"/>
                        <a:pt x="19071" y="0"/>
                        <a:pt x="42596" y="0"/>
                      </a:cubicBezTo>
                      <a:cubicBezTo>
                        <a:pt x="66122" y="0"/>
                        <a:pt x="85193" y="19071"/>
                        <a:pt x="85193" y="4259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47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2784F7ED-2272-448F-9D24-5F5922F2614E}"/>
                    </a:ext>
                  </a:extLst>
                </p:cNvPr>
                <p:cNvSpPr/>
                <p:nvPr/>
              </p:nvSpPr>
              <p:spPr>
                <a:xfrm rot="-2635576">
                  <a:off x="6188142" y="1919379"/>
                  <a:ext cx="85192" cy="85192"/>
                </a:xfrm>
                <a:custGeom>
                  <a:avLst/>
                  <a:gdLst>
                    <a:gd name="connsiteX0" fmla="*/ 85193 w 85192"/>
                    <a:gd name="connsiteY0" fmla="*/ 42596 h 85192"/>
                    <a:gd name="connsiteX1" fmla="*/ 42596 w 85192"/>
                    <a:gd name="connsiteY1" fmla="*/ 85193 h 85192"/>
                    <a:gd name="connsiteX2" fmla="*/ 0 w 85192"/>
                    <a:gd name="connsiteY2" fmla="*/ 42596 h 85192"/>
                    <a:gd name="connsiteX3" fmla="*/ 42596 w 85192"/>
                    <a:gd name="connsiteY3" fmla="*/ 0 h 85192"/>
                    <a:gd name="connsiteX4" fmla="*/ 85193 w 85192"/>
                    <a:gd name="connsiteY4" fmla="*/ 42596 h 8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192" h="85192">
                      <a:moveTo>
                        <a:pt x="85193" y="42596"/>
                      </a:moveTo>
                      <a:cubicBezTo>
                        <a:pt x="85193" y="66122"/>
                        <a:pt x="66122" y="85193"/>
                        <a:pt x="42596" y="85193"/>
                      </a:cubicBezTo>
                      <a:cubicBezTo>
                        <a:pt x="19071" y="85193"/>
                        <a:pt x="0" y="66122"/>
                        <a:pt x="0" y="42596"/>
                      </a:cubicBezTo>
                      <a:cubicBezTo>
                        <a:pt x="0" y="19071"/>
                        <a:pt x="19071" y="0"/>
                        <a:pt x="42596" y="0"/>
                      </a:cubicBezTo>
                      <a:cubicBezTo>
                        <a:pt x="66122" y="0"/>
                        <a:pt x="85193" y="19071"/>
                        <a:pt x="85193" y="4259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47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C5B8D2CF-2591-4E24-89E3-EE16492353D9}"/>
                    </a:ext>
                  </a:extLst>
                </p:cNvPr>
                <p:cNvSpPr/>
                <p:nvPr/>
              </p:nvSpPr>
              <p:spPr>
                <a:xfrm rot="-2635576">
                  <a:off x="6184673" y="2197270"/>
                  <a:ext cx="85192" cy="85192"/>
                </a:xfrm>
                <a:custGeom>
                  <a:avLst/>
                  <a:gdLst>
                    <a:gd name="connsiteX0" fmla="*/ 85193 w 85192"/>
                    <a:gd name="connsiteY0" fmla="*/ 42596 h 85192"/>
                    <a:gd name="connsiteX1" fmla="*/ 42596 w 85192"/>
                    <a:gd name="connsiteY1" fmla="*/ 85193 h 85192"/>
                    <a:gd name="connsiteX2" fmla="*/ 0 w 85192"/>
                    <a:gd name="connsiteY2" fmla="*/ 42596 h 85192"/>
                    <a:gd name="connsiteX3" fmla="*/ 42596 w 85192"/>
                    <a:gd name="connsiteY3" fmla="*/ 0 h 85192"/>
                    <a:gd name="connsiteX4" fmla="*/ 85193 w 85192"/>
                    <a:gd name="connsiteY4" fmla="*/ 42596 h 8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192" h="85192">
                      <a:moveTo>
                        <a:pt x="85193" y="42596"/>
                      </a:moveTo>
                      <a:cubicBezTo>
                        <a:pt x="85193" y="66122"/>
                        <a:pt x="66122" y="85193"/>
                        <a:pt x="42596" y="85193"/>
                      </a:cubicBezTo>
                      <a:cubicBezTo>
                        <a:pt x="19071" y="85193"/>
                        <a:pt x="0" y="66122"/>
                        <a:pt x="0" y="42596"/>
                      </a:cubicBezTo>
                      <a:cubicBezTo>
                        <a:pt x="0" y="19071"/>
                        <a:pt x="19071" y="0"/>
                        <a:pt x="42596" y="0"/>
                      </a:cubicBezTo>
                      <a:cubicBezTo>
                        <a:pt x="66122" y="0"/>
                        <a:pt x="85193" y="19071"/>
                        <a:pt x="85193" y="42596"/>
                      </a:cubicBezTo>
                      <a:close/>
                    </a:path>
                  </a:pathLst>
                </a:custGeom>
                <a:solidFill>
                  <a:srgbClr val="D0D0D0"/>
                </a:solidFill>
                <a:ln w="47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C3CA3D4D-F699-460F-9BAA-DDCCC43E0F52}"/>
                    </a:ext>
                  </a:extLst>
                </p:cNvPr>
                <p:cNvSpPr/>
                <p:nvPr/>
              </p:nvSpPr>
              <p:spPr>
                <a:xfrm rot="-2635576">
                  <a:off x="6057709" y="2189011"/>
                  <a:ext cx="85192" cy="85192"/>
                </a:xfrm>
                <a:custGeom>
                  <a:avLst/>
                  <a:gdLst>
                    <a:gd name="connsiteX0" fmla="*/ 85193 w 85192"/>
                    <a:gd name="connsiteY0" fmla="*/ 42596 h 85192"/>
                    <a:gd name="connsiteX1" fmla="*/ 42596 w 85192"/>
                    <a:gd name="connsiteY1" fmla="*/ 85193 h 85192"/>
                    <a:gd name="connsiteX2" fmla="*/ 0 w 85192"/>
                    <a:gd name="connsiteY2" fmla="*/ 42596 h 85192"/>
                    <a:gd name="connsiteX3" fmla="*/ 42596 w 85192"/>
                    <a:gd name="connsiteY3" fmla="*/ 0 h 85192"/>
                    <a:gd name="connsiteX4" fmla="*/ 85193 w 85192"/>
                    <a:gd name="connsiteY4" fmla="*/ 42596 h 85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192" h="85192">
                      <a:moveTo>
                        <a:pt x="85193" y="42596"/>
                      </a:moveTo>
                      <a:cubicBezTo>
                        <a:pt x="85193" y="66122"/>
                        <a:pt x="66122" y="85193"/>
                        <a:pt x="42596" y="85193"/>
                      </a:cubicBezTo>
                      <a:cubicBezTo>
                        <a:pt x="19071" y="85193"/>
                        <a:pt x="0" y="66122"/>
                        <a:pt x="0" y="42596"/>
                      </a:cubicBezTo>
                      <a:cubicBezTo>
                        <a:pt x="0" y="19071"/>
                        <a:pt x="19071" y="0"/>
                        <a:pt x="42596" y="0"/>
                      </a:cubicBezTo>
                      <a:cubicBezTo>
                        <a:pt x="66121" y="0"/>
                        <a:pt x="85193" y="19071"/>
                        <a:pt x="85193" y="42596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47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A62A1D39-426E-46A7-A3DC-8F26E8E0E8D5}"/>
                  </a:ext>
                </a:extLst>
              </p:cNvPr>
              <p:cNvSpPr/>
              <p:nvPr/>
            </p:nvSpPr>
            <p:spPr>
              <a:xfrm>
                <a:off x="6260697" y="1780100"/>
                <a:ext cx="393253" cy="379117"/>
              </a:xfrm>
              <a:custGeom>
                <a:avLst/>
                <a:gdLst>
                  <a:gd name="connsiteX0" fmla="*/ 387137 w 393253"/>
                  <a:gd name="connsiteY0" fmla="*/ 192098 h 379117"/>
                  <a:gd name="connsiteX1" fmla="*/ 273461 w 393253"/>
                  <a:gd name="connsiteY1" fmla="*/ 157437 h 379117"/>
                  <a:gd name="connsiteX2" fmla="*/ 188954 w 393253"/>
                  <a:gd name="connsiteY2" fmla="*/ 183881 h 379117"/>
                  <a:gd name="connsiteX3" fmla="*/ 188887 w 393253"/>
                  <a:gd name="connsiteY3" fmla="*/ 183829 h 379117"/>
                  <a:gd name="connsiteX4" fmla="*/ 204347 w 393253"/>
                  <a:gd name="connsiteY4" fmla="*/ 116802 h 379117"/>
                  <a:gd name="connsiteX5" fmla="*/ 187951 w 393253"/>
                  <a:gd name="connsiteY5" fmla="*/ 26 h 379117"/>
                  <a:gd name="connsiteX6" fmla="*/ 187913 w 393253"/>
                  <a:gd name="connsiteY6" fmla="*/ 21 h 379117"/>
                  <a:gd name="connsiteX7" fmla="*/ 141372 w 393253"/>
                  <a:gd name="connsiteY7" fmla="*/ 108371 h 379117"/>
                  <a:gd name="connsiteX8" fmla="*/ 137982 w 393253"/>
                  <a:gd name="connsiteY8" fmla="*/ 162259 h 379117"/>
                  <a:gd name="connsiteX9" fmla="*/ 137901 w 393253"/>
                  <a:gd name="connsiteY9" fmla="*/ 162287 h 379117"/>
                  <a:gd name="connsiteX10" fmla="*/ 103230 w 393253"/>
                  <a:gd name="connsiteY10" fmla="*/ 123141 h 379117"/>
                  <a:gd name="connsiteX11" fmla="*/ 29 w 393253"/>
                  <a:gd name="connsiteY11" fmla="*/ 66087 h 379117"/>
                  <a:gd name="connsiteX12" fmla="*/ 5 w 393253"/>
                  <a:gd name="connsiteY12" fmla="*/ 66111 h 379117"/>
                  <a:gd name="connsiteX13" fmla="*/ 58653 w 393253"/>
                  <a:gd name="connsiteY13" fmla="*/ 168412 h 379117"/>
                  <a:gd name="connsiteX14" fmla="*/ 153056 w 393253"/>
                  <a:gd name="connsiteY14" fmla="*/ 228553 h 379117"/>
                  <a:gd name="connsiteX15" fmla="*/ 153099 w 393253"/>
                  <a:gd name="connsiteY15" fmla="*/ 228596 h 379117"/>
                  <a:gd name="connsiteX16" fmla="*/ 214695 w 393253"/>
                  <a:gd name="connsiteY16" fmla="*/ 322057 h 379117"/>
                  <a:gd name="connsiteX17" fmla="*/ 317895 w 393253"/>
                  <a:gd name="connsiteY17" fmla="*/ 379112 h 379117"/>
                  <a:gd name="connsiteX18" fmla="*/ 317919 w 393253"/>
                  <a:gd name="connsiteY18" fmla="*/ 379088 h 379117"/>
                  <a:gd name="connsiteX19" fmla="*/ 259271 w 393253"/>
                  <a:gd name="connsiteY19" fmla="*/ 276786 h 379117"/>
                  <a:gd name="connsiteX20" fmla="*/ 184560 w 393253"/>
                  <a:gd name="connsiteY20" fmla="*/ 221677 h 379117"/>
                  <a:gd name="connsiteX21" fmla="*/ 184546 w 393253"/>
                  <a:gd name="connsiteY21" fmla="*/ 221601 h 379117"/>
                  <a:gd name="connsiteX22" fmla="*/ 274788 w 393253"/>
                  <a:gd name="connsiteY22" fmla="*/ 185455 h 379117"/>
                  <a:gd name="connsiteX23" fmla="*/ 370936 w 393253"/>
                  <a:gd name="connsiteY23" fmla="*/ 215005 h 379117"/>
                  <a:gd name="connsiteX24" fmla="*/ 390942 w 393253"/>
                  <a:gd name="connsiteY24" fmla="*/ 211667 h 379117"/>
                  <a:gd name="connsiteX25" fmla="*/ 387137 w 393253"/>
                  <a:gd name="connsiteY25" fmla="*/ 192098 h 37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3253" h="379117">
                    <a:moveTo>
                      <a:pt x="387137" y="192098"/>
                    </a:moveTo>
                    <a:cubicBezTo>
                      <a:pt x="367888" y="177828"/>
                      <a:pt x="328062" y="154883"/>
                      <a:pt x="273461" y="157437"/>
                    </a:cubicBezTo>
                    <a:cubicBezTo>
                      <a:pt x="237715" y="159130"/>
                      <a:pt x="209093" y="171489"/>
                      <a:pt x="188954" y="183881"/>
                    </a:cubicBezTo>
                    <a:cubicBezTo>
                      <a:pt x="188916" y="183905"/>
                      <a:pt x="188873" y="183872"/>
                      <a:pt x="188887" y="183829"/>
                    </a:cubicBezTo>
                    <a:cubicBezTo>
                      <a:pt x="195412" y="165488"/>
                      <a:pt x="200933" y="142301"/>
                      <a:pt x="204347" y="116802"/>
                    </a:cubicBezTo>
                    <a:cubicBezTo>
                      <a:pt x="212560" y="55482"/>
                      <a:pt x="188616" y="1514"/>
                      <a:pt x="187951" y="26"/>
                    </a:cubicBezTo>
                    <a:cubicBezTo>
                      <a:pt x="187936" y="-8"/>
                      <a:pt x="187936" y="-8"/>
                      <a:pt x="187913" y="21"/>
                    </a:cubicBezTo>
                    <a:cubicBezTo>
                      <a:pt x="186881" y="1281"/>
                      <a:pt x="149585" y="47051"/>
                      <a:pt x="141372" y="108371"/>
                    </a:cubicBezTo>
                    <a:cubicBezTo>
                      <a:pt x="138785" y="127687"/>
                      <a:pt x="137711" y="146053"/>
                      <a:pt x="137982" y="162259"/>
                    </a:cubicBezTo>
                    <a:cubicBezTo>
                      <a:pt x="137982" y="162306"/>
                      <a:pt x="137929" y="162320"/>
                      <a:pt x="137901" y="162287"/>
                    </a:cubicBezTo>
                    <a:cubicBezTo>
                      <a:pt x="128352" y="149705"/>
                      <a:pt x="116640" y="136352"/>
                      <a:pt x="103230" y="123141"/>
                    </a:cubicBezTo>
                    <a:cubicBezTo>
                      <a:pt x="59148" y="79734"/>
                      <a:pt x="1617" y="66448"/>
                      <a:pt x="29" y="66087"/>
                    </a:cubicBezTo>
                    <a:cubicBezTo>
                      <a:pt x="-4" y="66077"/>
                      <a:pt x="-4" y="66077"/>
                      <a:pt x="5" y="66111"/>
                    </a:cubicBezTo>
                    <a:cubicBezTo>
                      <a:pt x="391" y="67694"/>
                      <a:pt x="14571" y="125010"/>
                      <a:pt x="58653" y="168412"/>
                    </a:cubicBezTo>
                    <a:cubicBezTo>
                      <a:pt x="95949" y="205133"/>
                      <a:pt x="134225" y="228909"/>
                      <a:pt x="153056" y="228553"/>
                    </a:cubicBezTo>
                    <a:cubicBezTo>
                      <a:pt x="153080" y="228553"/>
                      <a:pt x="153099" y="228567"/>
                      <a:pt x="153099" y="228596"/>
                    </a:cubicBezTo>
                    <a:cubicBezTo>
                      <a:pt x="153032" y="247432"/>
                      <a:pt x="177399" y="285336"/>
                      <a:pt x="214695" y="322057"/>
                    </a:cubicBezTo>
                    <a:cubicBezTo>
                      <a:pt x="258777" y="365464"/>
                      <a:pt x="316307" y="378750"/>
                      <a:pt x="317895" y="379112"/>
                    </a:cubicBezTo>
                    <a:cubicBezTo>
                      <a:pt x="317928" y="379121"/>
                      <a:pt x="317928" y="379121"/>
                      <a:pt x="317919" y="379088"/>
                    </a:cubicBezTo>
                    <a:cubicBezTo>
                      <a:pt x="317533" y="377504"/>
                      <a:pt x="303353" y="320188"/>
                      <a:pt x="259271" y="276786"/>
                    </a:cubicBezTo>
                    <a:cubicBezTo>
                      <a:pt x="232313" y="250242"/>
                      <a:pt x="204851" y="230493"/>
                      <a:pt x="184560" y="221677"/>
                    </a:cubicBezTo>
                    <a:cubicBezTo>
                      <a:pt x="184527" y="221662"/>
                      <a:pt x="184522" y="221624"/>
                      <a:pt x="184546" y="221601"/>
                    </a:cubicBezTo>
                    <a:cubicBezTo>
                      <a:pt x="199078" y="209165"/>
                      <a:pt x="230425" y="187557"/>
                      <a:pt x="274788" y="185455"/>
                    </a:cubicBezTo>
                    <a:cubicBezTo>
                      <a:pt x="322869" y="183192"/>
                      <a:pt x="358054" y="205361"/>
                      <a:pt x="370936" y="215005"/>
                    </a:cubicBezTo>
                    <a:cubicBezTo>
                      <a:pt x="377303" y="219770"/>
                      <a:pt x="386400" y="218310"/>
                      <a:pt x="390942" y="211667"/>
                    </a:cubicBezTo>
                    <a:cubicBezTo>
                      <a:pt x="395255" y="205356"/>
                      <a:pt x="393277" y="196654"/>
                      <a:pt x="387137" y="192098"/>
                    </a:cubicBezTo>
                    <a:close/>
                  </a:path>
                </a:pathLst>
              </a:custGeom>
              <a:solidFill>
                <a:srgbClr val="505050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847169E-B5ED-4A20-ACF0-DFB5D908131D}"/>
                </a:ext>
              </a:extLst>
            </p:cNvPr>
            <p:cNvSpPr/>
            <p:nvPr/>
          </p:nvSpPr>
          <p:spPr>
            <a:xfrm>
              <a:off x="5461223" y="2313361"/>
              <a:ext cx="1689718" cy="885127"/>
            </a:xfrm>
            <a:custGeom>
              <a:avLst/>
              <a:gdLst>
                <a:gd name="connsiteX0" fmla="*/ 1453609 w 1689718"/>
                <a:gd name="connsiteY0" fmla="*/ 343387 h 885127"/>
                <a:gd name="connsiteX1" fmla="*/ 1448550 w 1689718"/>
                <a:gd name="connsiteY1" fmla="*/ 343425 h 885127"/>
                <a:gd name="connsiteX2" fmla="*/ 1494324 w 1689718"/>
                <a:gd name="connsiteY2" fmla="*/ 189210 h 885127"/>
                <a:gd name="connsiteX3" fmla="*/ 1262906 w 1689718"/>
                <a:gd name="connsiteY3" fmla="*/ 1132 h 885127"/>
                <a:gd name="connsiteX4" fmla="*/ 411201 w 1689718"/>
                <a:gd name="connsiteY4" fmla="*/ 89167 h 885127"/>
                <a:gd name="connsiteX5" fmla="*/ 223128 w 1689718"/>
                <a:gd name="connsiteY5" fmla="*/ 320590 h 885127"/>
                <a:gd name="connsiteX6" fmla="*/ 229314 w 1689718"/>
                <a:gd name="connsiteY6" fmla="*/ 353017 h 885127"/>
                <a:gd name="connsiteX7" fmla="*/ 7 w 1689718"/>
                <a:gd name="connsiteY7" fmla="*/ 588939 h 885127"/>
                <a:gd name="connsiteX8" fmla="*/ 236110 w 1689718"/>
                <a:gd name="connsiteY8" fmla="*/ 821408 h 885127"/>
                <a:gd name="connsiteX9" fmla="*/ 353357 w 1689718"/>
                <a:gd name="connsiteY9" fmla="*/ 820500 h 885127"/>
                <a:gd name="connsiteX10" fmla="*/ 571295 w 1689718"/>
                <a:gd name="connsiteY10" fmla="*/ 884921 h 885127"/>
                <a:gd name="connsiteX11" fmla="*/ 832629 w 1689718"/>
                <a:gd name="connsiteY11" fmla="*/ 825983 h 885127"/>
                <a:gd name="connsiteX12" fmla="*/ 1060699 w 1689718"/>
                <a:gd name="connsiteY12" fmla="*/ 881131 h 885127"/>
                <a:gd name="connsiteX13" fmla="*/ 1347932 w 1689718"/>
                <a:gd name="connsiteY13" fmla="*/ 812796 h 885127"/>
                <a:gd name="connsiteX14" fmla="*/ 1457238 w 1689718"/>
                <a:gd name="connsiteY14" fmla="*/ 811950 h 885127"/>
                <a:gd name="connsiteX15" fmla="*/ 1689712 w 1689718"/>
                <a:gd name="connsiteY15" fmla="*/ 575852 h 885127"/>
                <a:gd name="connsiteX16" fmla="*/ 1453609 w 1689718"/>
                <a:gd name="connsiteY16" fmla="*/ 343387 h 88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9718" h="885127">
                  <a:moveTo>
                    <a:pt x="1453609" y="343387"/>
                  </a:moveTo>
                  <a:lnTo>
                    <a:pt x="1448550" y="343425"/>
                  </a:lnTo>
                  <a:cubicBezTo>
                    <a:pt x="1482355" y="301598"/>
                    <a:pt x="1500288" y="246935"/>
                    <a:pt x="1494324" y="189210"/>
                  </a:cubicBezTo>
                  <a:cubicBezTo>
                    <a:pt x="1482355" y="73379"/>
                    <a:pt x="1378746" y="-10828"/>
                    <a:pt x="1262906" y="1132"/>
                  </a:cubicBezTo>
                  <a:lnTo>
                    <a:pt x="411201" y="89167"/>
                  </a:lnTo>
                  <a:cubicBezTo>
                    <a:pt x="295361" y="101146"/>
                    <a:pt x="211159" y="204760"/>
                    <a:pt x="223128" y="320590"/>
                  </a:cubicBezTo>
                  <a:cubicBezTo>
                    <a:pt x="224278" y="331746"/>
                    <a:pt x="226533" y="342508"/>
                    <a:pt x="229314" y="353017"/>
                  </a:cubicBezTo>
                  <a:cubicBezTo>
                    <a:pt x="101410" y="355732"/>
                    <a:pt x="-987" y="460630"/>
                    <a:pt x="7" y="588939"/>
                  </a:cubicBezTo>
                  <a:cubicBezTo>
                    <a:pt x="1011" y="718317"/>
                    <a:pt x="106717" y="822412"/>
                    <a:pt x="236110" y="821408"/>
                  </a:cubicBezTo>
                  <a:lnTo>
                    <a:pt x="353357" y="820500"/>
                  </a:lnTo>
                  <a:cubicBezTo>
                    <a:pt x="444722" y="876442"/>
                    <a:pt x="518662" y="886823"/>
                    <a:pt x="571295" y="884921"/>
                  </a:cubicBezTo>
                  <a:cubicBezTo>
                    <a:pt x="678756" y="881040"/>
                    <a:pt x="711330" y="825622"/>
                    <a:pt x="832629" y="825983"/>
                  </a:cubicBezTo>
                  <a:cubicBezTo>
                    <a:pt x="938544" y="826301"/>
                    <a:pt x="965417" y="868724"/>
                    <a:pt x="1060699" y="881131"/>
                  </a:cubicBezTo>
                  <a:cubicBezTo>
                    <a:pt x="1128401" y="889947"/>
                    <a:pt x="1224017" y="882743"/>
                    <a:pt x="1347932" y="812796"/>
                  </a:cubicBezTo>
                  <a:lnTo>
                    <a:pt x="1457238" y="811950"/>
                  </a:lnTo>
                  <a:cubicBezTo>
                    <a:pt x="1586635" y="810946"/>
                    <a:pt x="1690715" y="705226"/>
                    <a:pt x="1689712" y="575852"/>
                  </a:cubicBezTo>
                  <a:cubicBezTo>
                    <a:pt x="1688713" y="446478"/>
                    <a:pt x="1583007" y="342384"/>
                    <a:pt x="1453609" y="343387"/>
                  </a:cubicBezTo>
                  <a:close/>
                </a:path>
              </a:pathLst>
            </a:custGeom>
            <a:solidFill>
              <a:srgbClr val="CB3700"/>
            </a:solidFill>
            <a:ln w="47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2" name="그래픽 1" descr="과일과 가루를 얹은 컵 케이크">
              <a:extLst>
                <a:ext uri="{FF2B5EF4-FFF2-40B4-BE49-F238E27FC236}">
                  <a16:creationId xmlns:a16="http://schemas.microsoft.com/office/drawing/2014/main" id="{773FE804-529D-49FF-BB92-6CF793FE658B}"/>
                </a:ext>
              </a:extLst>
            </p:cNvPr>
            <p:cNvGrpSpPr/>
            <p:nvPr/>
          </p:nvGrpSpPr>
          <p:grpSpPr>
            <a:xfrm>
              <a:off x="6397778" y="2131810"/>
              <a:ext cx="464061" cy="464068"/>
              <a:chOff x="6397778" y="2131810"/>
              <a:chExt cx="464061" cy="46406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425E29D0-725C-482C-9427-96078E8759BF}"/>
                  </a:ext>
                </a:extLst>
              </p:cNvPr>
              <p:cNvSpPr/>
              <p:nvPr/>
            </p:nvSpPr>
            <p:spPr>
              <a:xfrm rot="-2725767">
                <a:off x="6465575" y="2199925"/>
                <a:ext cx="328466" cy="327839"/>
              </a:xfrm>
              <a:custGeom>
                <a:avLst/>
                <a:gdLst>
                  <a:gd name="connsiteX0" fmla="*/ 328467 w 328466"/>
                  <a:gd name="connsiteY0" fmla="*/ 163920 h 327839"/>
                  <a:gd name="connsiteX1" fmla="*/ 164233 w 328466"/>
                  <a:gd name="connsiteY1" fmla="*/ 327839 h 327839"/>
                  <a:gd name="connsiteX2" fmla="*/ 0 w 328466"/>
                  <a:gd name="connsiteY2" fmla="*/ 163920 h 327839"/>
                  <a:gd name="connsiteX3" fmla="*/ 164233 w 328466"/>
                  <a:gd name="connsiteY3" fmla="*/ 0 h 327839"/>
                  <a:gd name="connsiteX4" fmla="*/ 328467 w 328466"/>
                  <a:gd name="connsiteY4" fmla="*/ 163920 h 32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66" h="327839">
                    <a:moveTo>
                      <a:pt x="328467" y="163920"/>
                    </a:moveTo>
                    <a:cubicBezTo>
                      <a:pt x="328467" y="254450"/>
                      <a:pt x="254937" y="327839"/>
                      <a:pt x="164233" y="327839"/>
                    </a:cubicBezTo>
                    <a:cubicBezTo>
                      <a:pt x="73530" y="327839"/>
                      <a:pt x="0" y="254450"/>
                      <a:pt x="0" y="163920"/>
                    </a:cubicBezTo>
                    <a:cubicBezTo>
                      <a:pt x="0" y="73389"/>
                      <a:pt x="73530" y="0"/>
                      <a:pt x="164233" y="0"/>
                    </a:cubicBezTo>
                    <a:cubicBezTo>
                      <a:pt x="254937" y="0"/>
                      <a:pt x="328467" y="73389"/>
                      <a:pt x="328467" y="16392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48DE787-C1AB-48ED-9AB6-E724FB1738AF}"/>
                  </a:ext>
                </a:extLst>
              </p:cNvPr>
              <p:cNvSpPr/>
              <p:nvPr/>
            </p:nvSpPr>
            <p:spPr>
              <a:xfrm>
                <a:off x="6624325" y="2238084"/>
                <a:ext cx="140189" cy="121963"/>
              </a:xfrm>
              <a:custGeom>
                <a:avLst/>
                <a:gdLst>
                  <a:gd name="connsiteX0" fmla="*/ 140158 w 140189"/>
                  <a:gd name="connsiteY0" fmla="*/ 60482 h 121963"/>
                  <a:gd name="connsiteX1" fmla="*/ 95058 w 140189"/>
                  <a:gd name="connsiteY1" fmla="*/ 75115 h 121963"/>
                  <a:gd name="connsiteX2" fmla="*/ 105658 w 140189"/>
                  <a:gd name="connsiteY2" fmla="*/ 121360 h 121963"/>
                  <a:gd name="connsiteX3" fmla="*/ 105581 w 140189"/>
                  <a:gd name="connsiteY3" fmla="*/ 121408 h 121963"/>
                  <a:gd name="connsiteX4" fmla="*/ 70321 w 140189"/>
                  <a:gd name="connsiteY4" fmla="*/ 89656 h 121963"/>
                  <a:gd name="connsiteX5" fmla="*/ 35555 w 140189"/>
                  <a:gd name="connsiteY5" fmla="*/ 121950 h 121963"/>
                  <a:gd name="connsiteX6" fmla="*/ 35474 w 140189"/>
                  <a:gd name="connsiteY6" fmla="*/ 121907 h 121963"/>
                  <a:gd name="connsiteX7" fmla="*/ 45355 w 140189"/>
                  <a:gd name="connsiteY7" fmla="*/ 75500 h 121963"/>
                  <a:gd name="connsiteX8" fmla="*/ 32 w 140189"/>
                  <a:gd name="connsiteY8" fmla="*/ 61571 h 121963"/>
                  <a:gd name="connsiteX9" fmla="*/ 32 w 140189"/>
                  <a:gd name="connsiteY9" fmla="*/ 61481 h 121963"/>
                  <a:gd name="connsiteX10" fmla="*/ 45132 w 140189"/>
                  <a:gd name="connsiteY10" fmla="*/ 46849 h 121963"/>
                  <a:gd name="connsiteX11" fmla="*/ 34532 w 140189"/>
                  <a:gd name="connsiteY11" fmla="*/ 603 h 121963"/>
                  <a:gd name="connsiteX12" fmla="*/ 34608 w 140189"/>
                  <a:gd name="connsiteY12" fmla="*/ 556 h 121963"/>
                  <a:gd name="connsiteX13" fmla="*/ 69869 w 140189"/>
                  <a:gd name="connsiteY13" fmla="*/ 32307 h 121963"/>
                  <a:gd name="connsiteX14" fmla="*/ 104635 w 140189"/>
                  <a:gd name="connsiteY14" fmla="*/ 14 h 121963"/>
                  <a:gd name="connsiteX15" fmla="*/ 104716 w 140189"/>
                  <a:gd name="connsiteY15" fmla="*/ 56 h 121963"/>
                  <a:gd name="connsiteX16" fmla="*/ 94835 w 140189"/>
                  <a:gd name="connsiteY16" fmla="*/ 46464 h 121963"/>
                  <a:gd name="connsiteX17" fmla="*/ 140158 w 140189"/>
                  <a:gd name="connsiteY17" fmla="*/ 60392 h 121963"/>
                  <a:gd name="connsiteX18" fmla="*/ 140158 w 140189"/>
                  <a:gd name="connsiteY18" fmla="*/ 60482 h 12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0189" h="121963">
                    <a:moveTo>
                      <a:pt x="140158" y="60482"/>
                    </a:moveTo>
                    <a:lnTo>
                      <a:pt x="95058" y="75115"/>
                    </a:lnTo>
                    <a:lnTo>
                      <a:pt x="105658" y="121360"/>
                    </a:lnTo>
                    <a:cubicBezTo>
                      <a:pt x="105667" y="121408"/>
                      <a:pt x="105615" y="121436"/>
                      <a:pt x="105581" y="121408"/>
                    </a:cubicBezTo>
                    <a:lnTo>
                      <a:pt x="70321" y="89656"/>
                    </a:lnTo>
                    <a:lnTo>
                      <a:pt x="35555" y="121950"/>
                    </a:lnTo>
                    <a:cubicBezTo>
                      <a:pt x="35521" y="121983"/>
                      <a:pt x="35464" y="121950"/>
                      <a:pt x="35474" y="121907"/>
                    </a:cubicBezTo>
                    <a:lnTo>
                      <a:pt x="45355" y="75500"/>
                    </a:lnTo>
                    <a:lnTo>
                      <a:pt x="32" y="61571"/>
                    </a:lnTo>
                    <a:cubicBezTo>
                      <a:pt x="-11" y="61557"/>
                      <a:pt x="-11" y="61495"/>
                      <a:pt x="32" y="61481"/>
                    </a:cubicBezTo>
                    <a:lnTo>
                      <a:pt x="45132" y="46849"/>
                    </a:lnTo>
                    <a:lnTo>
                      <a:pt x="34532" y="603"/>
                    </a:lnTo>
                    <a:cubicBezTo>
                      <a:pt x="34522" y="556"/>
                      <a:pt x="34575" y="527"/>
                      <a:pt x="34608" y="556"/>
                    </a:cubicBezTo>
                    <a:lnTo>
                      <a:pt x="69869" y="32307"/>
                    </a:lnTo>
                    <a:lnTo>
                      <a:pt x="104635" y="14"/>
                    </a:lnTo>
                    <a:cubicBezTo>
                      <a:pt x="104669" y="-20"/>
                      <a:pt x="104725" y="14"/>
                      <a:pt x="104716" y="56"/>
                    </a:cubicBezTo>
                    <a:lnTo>
                      <a:pt x="94835" y="46464"/>
                    </a:lnTo>
                    <a:lnTo>
                      <a:pt x="140158" y="60392"/>
                    </a:lnTo>
                    <a:cubicBezTo>
                      <a:pt x="140200" y="60406"/>
                      <a:pt x="140200" y="60468"/>
                      <a:pt x="140158" y="60482"/>
                    </a:cubicBezTo>
                    <a:close/>
                  </a:path>
                </a:pathLst>
              </a:custGeom>
              <a:solidFill>
                <a:srgbClr val="2F2F2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3" name="그래픽 1" descr="과일과 가루를 얹은 컵 케이크">
              <a:extLst>
                <a:ext uri="{FF2B5EF4-FFF2-40B4-BE49-F238E27FC236}">
                  <a16:creationId xmlns:a16="http://schemas.microsoft.com/office/drawing/2014/main" id="{24D07473-9028-44F6-9B47-2195EFDF0A08}"/>
                </a:ext>
              </a:extLst>
            </p:cNvPr>
            <p:cNvGrpSpPr/>
            <p:nvPr/>
          </p:nvGrpSpPr>
          <p:grpSpPr>
            <a:xfrm>
              <a:off x="6191608" y="2188388"/>
              <a:ext cx="449631" cy="449631"/>
              <a:chOff x="6191608" y="2188388"/>
              <a:chExt cx="449631" cy="449631"/>
            </a:xfrm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A33BBB8-8DCD-404E-913B-5162E187E6F5}"/>
                  </a:ext>
                </a:extLst>
              </p:cNvPr>
              <p:cNvSpPr/>
              <p:nvPr/>
            </p:nvSpPr>
            <p:spPr>
              <a:xfrm rot="-585145">
                <a:off x="6221768" y="2218547"/>
                <a:ext cx="389311" cy="389311"/>
              </a:xfrm>
              <a:custGeom>
                <a:avLst/>
                <a:gdLst>
                  <a:gd name="connsiteX0" fmla="*/ 389311 w 389311"/>
                  <a:gd name="connsiteY0" fmla="*/ 194656 h 389311"/>
                  <a:gd name="connsiteX1" fmla="*/ 194656 w 389311"/>
                  <a:gd name="connsiteY1" fmla="*/ 389311 h 389311"/>
                  <a:gd name="connsiteX2" fmla="*/ 0 w 389311"/>
                  <a:gd name="connsiteY2" fmla="*/ 194656 h 389311"/>
                  <a:gd name="connsiteX3" fmla="*/ 194656 w 389311"/>
                  <a:gd name="connsiteY3" fmla="*/ 0 h 389311"/>
                  <a:gd name="connsiteX4" fmla="*/ 389311 w 389311"/>
                  <a:gd name="connsiteY4" fmla="*/ 194656 h 38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311" h="389311">
                    <a:moveTo>
                      <a:pt x="389311" y="194656"/>
                    </a:moveTo>
                    <a:cubicBezTo>
                      <a:pt x="389311" y="302161"/>
                      <a:pt x="302161" y="389311"/>
                      <a:pt x="194656" y="389311"/>
                    </a:cubicBezTo>
                    <a:cubicBezTo>
                      <a:pt x="87150" y="389311"/>
                      <a:pt x="0" y="302161"/>
                      <a:pt x="0" y="194656"/>
                    </a:cubicBezTo>
                    <a:cubicBezTo>
                      <a:pt x="0" y="87150"/>
                      <a:pt x="87150" y="0"/>
                      <a:pt x="194656" y="0"/>
                    </a:cubicBezTo>
                    <a:cubicBezTo>
                      <a:pt x="302161" y="0"/>
                      <a:pt x="389311" y="87150"/>
                      <a:pt x="389311" y="194656"/>
                    </a:cubicBezTo>
                    <a:close/>
                  </a:path>
                </a:pathLst>
              </a:custGeom>
              <a:solidFill>
                <a:srgbClr val="D5AD87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1256914-3B1B-43D0-8F2A-118152907EDE}"/>
                  </a:ext>
                </a:extLst>
              </p:cNvPr>
              <p:cNvSpPr/>
              <p:nvPr/>
            </p:nvSpPr>
            <p:spPr>
              <a:xfrm>
                <a:off x="6335899" y="2276983"/>
                <a:ext cx="140191" cy="121963"/>
              </a:xfrm>
              <a:custGeom>
                <a:avLst/>
                <a:gdLst>
                  <a:gd name="connsiteX0" fmla="*/ 140158 w 140191"/>
                  <a:gd name="connsiteY0" fmla="*/ 60482 h 121963"/>
                  <a:gd name="connsiteX1" fmla="*/ 95058 w 140191"/>
                  <a:gd name="connsiteY1" fmla="*/ 75115 h 121963"/>
                  <a:gd name="connsiteX2" fmla="*/ 105658 w 140191"/>
                  <a:gd name="connsiteY2" fmla="*/ 121360 h 121963"/>
                  <a:gd name="connsiteX3" fmla="*/ 105582 w 140191"/>
                  <a:gd name="connsiteY3" fmla="*/ 121408 h 121963"/>
                  <a:gd name="connsiteX4" fmla="*/ 70321 w 140191"/>
                  <a:gd name="connsiteY4" fmla="*/ 89656 h 121963"/>
                  <a:gd name="connsiteX5" fmla="*/ 35554 w 140191"/>
                  <a:gd name="connsiteY5" fmla="*/ 121950 h 121963"/>
                  <a:gd name="connsiteX6" fmla="*/ 35474 w 140191"/>
                  <a:gd name="connsiteY6" fmla="*/ 121907 h 121963"/>
                  <a:gd name="connsiteX7" fmla="*/ 45355 w 140191"/>
                  <a:gd name="connsiteY7" fmla="*/ 75500 h 121963"/>
                  <a:gd name="connsiteX8" fmla="*/ 32 w 140191"/>
                  <a:gd name="connsiteY8" fmla="*/ 61571 h 121963"/>
                  <a:gd name="connsiteX9" fmla="*/ 32 w 140191"/>
                  <a:gd name="connsiteY9" fmla="*/ 61481 h 121963"/>
                  <a:gd name="connsiteX10" fmla="*/ 45132 w 140191"/>
                  <a:gd name="connsiteY10" fmla="*/ 46849 h 121963"/>
                  <a:gd name="connsiteX11" fmla="*/ 34532 w 140191"/>
                  <a:gd name="connsiteY11" fmla="*/ 603 h 121963"/>
                  <a:gd name="connsiteX12" fmla="*/ 34608 w 140191"/>
                  <a:gd name="connsiteY12" fmla="*/ 556 h 121963"/>
                  <a:gd name="connsiteX13" fmla="*/ 69869 w 140191"/>
                  <a:gd name="connsiteY13" fmla="*/ 32307 h 121963"/>
                  <a:gd name="connsiteX14" fmla="*/ 104635 w 140191"/>
                  <a:gd name="connsiteY14" fmla="*/ 14 h 121963"/>
                  <a:gd name="connsiteX15" fmla="*/ 104716 w 140191"/>
                  <a:gd name="connsiteY15" fmla="*/ 56 h 121963"/>
                  <a:gd name="connsiteX16" fmla="*/ 94835 w 140191"/>
                  <a:gd name="connsiteY16" fmla="*/ 46464 h 121963"/>
                  <a:gd name="connsiteX17" fmla="*/ 140158 w 140191"/>
                  <a:gd name="connsiteY17" fmla="*/ 60392 h 121963"/>
                  <a:gd name="connsiteX18" fmla="*/ 140158 w 140191"/>
                  <a:gd name="connsiteY18" fmla="*/ 60482 h 12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0191" h="121963">
                    <a:moveTo>
                      <a:pt x="140158" y="60482"/>
                    </a:moveTo>
                    <a:lnTo>
                      <a:pt x="95058" y="75115"/>
                    </a:lnTo>
                    <a:lnTo>
                      <a:pt x="105658" y="121360"/>
                    </a:lnTo>
                    <a:cubicBezTo>
                      <a:pt x="105667" y="121408"/>
                      <a:pt x="105615" y="121436"/>
                      <a:pt x="105582" y="121408"/>
                    </a:cubicBezTo>
                    <a:lnTo>
                      <a:pt x="70321" y="89656"/>
                    </a:lnTo>
                    <a:lnTo>
                      <a:pt x="35554" y="121950"/>
                    </a:lnTo>
                    <a:cubicBezTo>
                      <a:pt x="35521" y="121983"/>
                      <a:pt x="35464" y="121950"/>
                      <a:pt x="35474" y="121907"/>
                    </a:cubicBezTo>
                    <a:lnTo>
                      <a:pt x="45355" y="75500"/>
                    </a:lnTo>
                    <a:lnTo>
                      <a:pt x="32" y="61571"/>
                    </a:lnTo>
                    <a:cubicBezTo>
                      <a:pt x="-11" y="61557"/>
                      <a:pt x="-11" y="61495"/>
                      <a:pt x="32" y="61481"/>
                    </a:cubicBezTo>
                    <a:lnTo>
                      <a:pt x="45132" y="46849"/>
                    </a:lnTo>
                    <a:lnTo>
                      <a:pt x="34532" y="603"/>
                    </a:lnTo>
                    <a:cubicBezTo>
                      <a:pt x="34523" y="556"/>
                      <a:pt x="34575" y="527"/>
                      <a:pt x="34608" y="556"/>
                    </a:cubicBezTo>
                    <a:lnTo>
                      <a:pt x="69869" y="32307"/>
                    </a:lnTo>
                    <a:lnTo>
                      <a:pt x="104635" y="14"/>
                    </a:lnTo>
                    <a:cubicBezTo>
                      <a:pt x="104669" y="-20"/>
                      <a:pt x="104726" y="14"/>
                      <a:pt x="104716" y="56"/>
                    </a:cubicBezTo>
                    <a:lnTo>
                      <a:pt x="94835" y="46464"/>
                    </a:lnTo>
                    <a:lnTo>
                      <a:pt x="140158" y="60392"/>
                    </a:lnTo>
                    <a:cubicBezTo>
                      <a:pt x="140200" y="60406"/>
                      <a:pt x="140205" y="60468"/>
                      <a:pt x="140158" y="60482"/>
                    </a:cubicBezTo>
                    <a:close/>
                  </a:path>
                </a:pathLst>
              </a:custGeom>
              <a:solidFill>
                <a:srgbClr val="2F2F2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4" name="그래픽 1" descr="과일과 가루를 얹은 컵 케이크">
              <a:extLst>
                <a:ext uri="{FF2B5EF4-FFF2-40B4-BE49-F238E27FC236}">
                  <a16:creationId xmlns:a16="http://schemas.microsoft.com/office/drawing/2014/main" id="{A268F60C-50A9-4A90-A4FF-67545694B7D1}"/>
                </a:ext>
              </a:extLst>
            </p:cNvPr>
            <p:cNvGrpSpPr/>
            <p:nvPr/>
          </p:nvGrpSpPr>
          <p:grpSpPr>
            <a:xfrm>
              <a:off x="5780921" y="2582047"/>
              <a:ext cx="1010686" cy="458551"/>
              <a:chOff x="5780921" y="2582047"/>
              <a:chExt cx="1010686" cy="458551"/>
            </a:xfrm>
          </p:grpSpPr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745470F5-36D9-42B6-A350-D23548ED2D85}"/>
                  </a:ext>
                </a:extLst>
              </p:cNvPr>
              <p:cNvSpPr/>
              <p:nvPr/>
            </p:nvSpPr>
            <p:spPr>
              <a:xfrm>
                <a:off x="5780921" y="2772978"/>
                <a:ext cx="152171" cy="29487"/>
              </a:xfrm>
              <a:custGeom>
                <a:avLst/>
                <a:gdLst>
                  <a:gd name="connsiteX0" fmla="*/ 14266 w 152171"/>
                  <a:gd name="connsiteY0" fmla="*/ 29488 h 29487"/>
                  <a:gd name="connsiteX1" fmla="*/ 0 w 152171"/>
                  <a:gd name="connsiteY1" fmla="*/ 15331 h 29487"/>
                  <a:gd name="connsiteX2" fmla="*/ 14157 w 152171"/>
                  <a:gd name="connsiteY2" fmla="*/ 956 h 29487"/>
                  <a:gd name="connsiteX3" fmla="*/ 137791 w 152171"/>
                  <a:gd name="connsiteY3" fmla="*/ 0 h 29487"/>
                  <a:gd name="connsiteX4" fmla="*/ 137905 w 152171"/>
                  <a:gd name="connsiteY4" fmla="*/ 0 h 29487"/>
                  <a:gd name="connsiteX5" fmla="*/ 152171 w 152171"/>
                  <a:gd name="connsiteY5" fmla="*/ 14157 h 29487"/>
                  <a:gd name="connsiteX6" fmla="*/ 138015 w 152171"/>
                  <a:gd name="connsiteY6" fmla="*/ 28532 h 29487"/>
                  <a:gd name="connsiteX7" fmla="*/ 14381 w 152171"/>
                  <a:gd name="connsiteY7" fmla="*/ 29488 h 29487"/>
                  <a:gd name="connsiteX8" fmla="*/ 14266 w 152171"/>
                  <a:gd name="connsiteY8" fmla="*/ 29488 h 29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71" h="29487">
                    <a:moveTo>
                      <a:pt x="14266" y="29488"/>
                    </a:moveTo>
                    <a:cubicBezTo>
                      <a:pt x="6439" y="29488"/>
                      <a:pt x="62" y="23173"/>
                      <a:pt x="0" y="15331"/>
                    </a:cubicBezTo>
                    <a:cubicBezTo>
                      <a:pt x="-61" y="7452"/>
                      <a:pt x="6278" y="1013"/>
                      <a:pt x="14157" y="956"/>
                    </a:cubicBezTo>
                    <a:lnTo>
                      <a:pt x="137791" y="0"/>
                    </a:lnTo>
                    <a:cubicBezTo>
                      <a:pt x="137829" y="0"/>
                      <a:pt x="137867" y="0"/>
                      <a:pt x="137905" y="0"/>
                    </a:cubicBezTo>
                    <a:cubicBezTo>
                      <a:pt x="145733" y="0"/>
                      <a:pt x="152109" y="6315"/>
                      <a:pt x="152171" y="14157"/>
                    </a:cubicBezTo>
                    <a:cubicBezTo>
                      <a:pt x="152233" y="22036"/>
                      <a:pt x="145894" y="28475"/>
                      <a:pt x="138015" y="28532"/>
                    </a:cubicBezTo>
                    <a:lnTo>
                      <a:pt x="14381" y="29488"/>
                    </a:lnTo>
                    <a:cubicBezTo>
                      <a:pt x="14343" y="29488"/>
                      <a:pt x="14304" y="29488"/>
                      <a:pt x="14266" y="2948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5B768B71-4B4E-414A-9B60-E30EA8AFAB9B}"/>
                  </a:ext>
                </a:extLst>
              </p:cNvPr>
              <p:cNvSpPr/>
              <p:nvPr/>
            </p:nvSpPr>
            <p:spPr>
              <a:xfrm>
                <a:off x="5853183" y="2923973"/>
                <a:ext cx="115280" cy="116625"/>
              </a:xfrm>
              <a:custGeom>
                <a:avLst/>
                <a:gdLst>
                  <a:gd name="connsiteX0" fmla="*/ 14267 w 115280"/>
                  <a:gd name="connsiteY0" fmla="*/ 116626 h 116625"/>
                  <a:gd name="connsiteX1" fmla="*/ 4257 w 115280"/>
                  <a:gd name="connsiteY1" fmla="*/ 112527 h 116625"/>
                  <a:gd name="connsiteX2" fmla="*/ 4100 w 115280"/>
                  <a:gd name="connsiteY2" fmla="*/ 92354 h 116625"/>
                  <a:gd name="connsiteX3" fmla="*/ 90847 w 115280"/>
                  <a:gd name="connsiteY3" fmla="*/ 4257 h 116625"/>
                  <a:gd name="connsiteX4" fmla="*/ 111024 w 115280"/>
                  <a:gd name="connsiteY4" fmla="*/ 4100 h 116625"/>
                  <a:gd name="connsiteX5" fmla="*/ 111181 w 115280"/>
                  <a:gd name="connsiteY5" fmla="*/ 24272 h 116625"/>
                  <a:gd name="connsiteX6" fmla="*/ 24434 w 115280"/>
                  <a:gd name="connsiteY6" fmla="*/ 112370 h 116625"/>
                  <a:gd name="connsiteX7" fmla="*/ 14267 w 115280"/>
                  <a:gd name="connsiteY7" fmla="*/ 116626 h 11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280" h="116625">
                    <a:moveTo>
                      <a:pt x="14267" y="116626"/>
                    </a:moveTo>
                    <a:cubicBezTo>
                      <a:pt x="10653" y="116626"/>
                      <a:pt x="7034" y="115261"/>
                      <a:pt x="4257" y="112527"/>
                    </a:cubicBezTo>
                    <a:cubicBezTo>
                      <a:pt x="-1359" y="107001"/>
                      <a:pt x="-1426" y="97966"/>
                      <a:pt x="4100" y="92354"/>
                    </a:cubicBezTo>
                    <a:lnTo>
                      <a:pt x="90847" y="4257"/>
                    </a:lnTo>
                    <a:cubicBezTo>
                      <a:pt x="96377" y="-1364"/>
                      <a:pt x="105413" y="-1421"/>
                      <a:pt x="111024" y="4100"/>
                    </a:cubicBezTo>
                    <a:cubicBezTo>
                      <a:pt x="116640" y="9626"/>
                      <a:pt x="116707" y="18661"/>
                      <a:pt x="111181" y="24272"/>
                    </a:cubicBezTo>
                    <a:lnTo>
                      <a:pt x="24434" y="112370"/>
                    </a:lnTo>
                    <a:cubicBezTo>
                      <a:pt x="21643" y="115204"/>
                      <a:pt x="17957" y="116626"/>
                      <a:pt x="14267" y="116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A8180F6E-47FF-460B-AC72-BC79CD719706}"/>
                  </a:ext>
                </a:extLst>
              </p:cNvPr>
              <p:cNvSpPr/>
              <p:nvPr/>
            </p:nvSpPr>
            <p:spPr>
              <a:xfrm>
                <a:off x="6584093" y="2619627"/>
                <a:ext cx="115271" cy="116630"/>
              </a:xfrm>
              <a:custGeom>
                <a:avLst/>
                <a:gdLst>
                  <a:gd name="connsiteX0" fmla="*/ 14262 w 115271"/>
                  <a:gd name="connsiteY0" fmla="*/ 116630 h 116630"/>
                  <a:gd name="connsiteX1" fmla="*/ 4257 w 115271"/>
                  <a:gd name="connsiteY1" fmla="*/ 112531 h 116630"/>
                  <a:gd name="connsiteX2" fmla="*/ 4100 w 115271"/>
                  <a:gd name="connsiteY2" fmla="*/ 92354 h 116630"/>
                  <a:gd name="connsiteX3" fmla="*/ 90842 w 115271"/>
                  <a:gd name="connsiteY3" fmla="*/ 4257 h 116630"/>
                  <a:gd name="connsiteX4" fmla="*/ 111014 w 115271"/>
                  <a:gd name="connsiteY4" fmla="*/ 4100 h 116630"/>
                  <a:gd name="connsiteX5" fmla="*/ 111171 w 115271"/>
                  <a:gd name="connsiteY5" fmla="*/ 24277 h 116630"/>
                  <a:gd name="connsiteX6" fmla="*/ 24429 w 115271"/>
                  <a:gd name="connsiteY6" fmla="*/ 112374 h 116630"/>
                  <a:gd name="connsiteX7" fmla="*/ 14262 w 115271"/>
                  <a:gd name="connsiteY7" fmla="*/ 116630 h 11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271" h="116630">
                    <a:moveTo>
                      <a:pt x="14262" y="116630"/>
                    </a:moveTo>
                    <a:cubicBezTo>
                      <a:pt x="10648" y="116630"/>
                      <a:pt x="7029" y="115266"/>
                      <a:pt x="4257" y="112531"/>
                    </a:cubicBezTo>
                    <a:cubicBezTo>
                      <a:pt x="-1359" y="107001"/>
                      <a:pt x="-1426" y="97970"/>
                      <a:pt x="4100" y="92354"/>
                    </a:cubicBezTo>
                    <a:lnTo>
                      <a:pt x="90842" y="4257"/>
                    </a:lnTo>
                    <a:cubicBezTo>
                      <a:pt x="96368" y="-1359"/>
                      <a:pt x="105408" y="-1426"/>
                      <a:pt x="111014" y="4100"/>
                    </a:cubicBezTo>
                    <a:cubicBezTo>
                      <a:pt x="116630" y="9631"/>
                      <a:pt x="116697" y="18661"/>
                      <a:pt x="111171" y="24277"/>
                    </a:cubicBezTo>
                    <a:lnTo>
                      <a:pt x="24429" y="112374"/>
                    </a:lnTo>
                    <a:cubicBezTo>
                      <a:pt x="21638" y="115209"/>
                      <a:pt x="17948" y="116630"/>
                      <a:pt x="14262" y="1166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ACE6CF50-340E-4978-B3B1-048C17009E80}"/>
                  </a:ext>
                </a:extLst>
              </p:cNvPr>
              <p:cNvSpPr/>
              <p:nvPr/>
            </p:nvSpPr>
            <p:spPr>
              <a:xfrm>
                <a:off x="6247391" y="2829223"/>
                <a:ext cx="116631" cy="115275"/>
              </a:xfrm>
              <a:custGeom>
                <a:avLst/>
                <a:gdLst>
                  <a:gd name="connsiteX0" fmla="*/ 102364 w 116631"/>
                  <a:gd name="connsiteY0" fmla="*/ 115275 h 115275"/>
                  <a:gd name="connsiteX1" fmla="*/ 92359 w 116631"/>
                  <a:gd name="connsiteY1" fmla="*/ 111176 h 115275"/>
                  <a:gd name="connsiteX2" fmla="*/ 4257 w 116631"/>
                  <a:gd name="connsiteY2" fmla="*/ 24429 h 115275"/>
                  <a:gd name="connsiteX3" fmla="*/ 4100 w 116631"/>
                  <a:gd name="connsiteY3" fmla="*/ 4257 h 115275"/>
                  <a:gd name="connsiteX4" fmla="*/ 24277 w 116631"/>
                  <a:gd name="connsiteY4" fmla="*/ 4100 h 115275"/>
                  <a:gd name="connsiteX5" fmla="*/ 112374 w 116631"/>
                  <a:gd name="connsiteY5" fmla="*/ 90847 h 115275"/>
                  <a:gd name="connsiteX6" fmla="*/ 112531 w 116631"/>
                  <a:gd name="connsiteY6" fmla="*/ 111019 h 115275"/>
                  <a:gd name="connsiteX7" fmla="*/ 102364 w 116631"/>
                  <a:gd name="connsiteY7" fmla="*/ 115275 h 11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31" h="115275">
                    <a:moveTo>
                      <a:pt x="102364" y="115275"/>
                    </a:moveTo>
                    <a:cubicBezTo>
                      <a:pt x="98750" y="115275"/>
                      <a:pt x="95131" y="113910"/>
                      <a:pt x="92359" y="111176"/>
                    </a:cubicBezTo>
                    <a:lnTo>
                      <a:pt x="4257" y="24429"/>
                    </a:lnTo>
                    <a:cubicBezTo>
                      <a:pt x="-1359" y="18903"/>
                      <a:pt x="-1426" y="9868"/>
                      <a:pt x="4100" y="4257"/>
                    </a:cubicBezTo>
                    <a:cubicBezTo>
                      <a:pt x="9626" y="-1359"/>
                      <a:pt x="18661" y="-1426"/>
                      <a:pt x="24277" y="4100"/>
                    </a:cubicBezTo>
                    <a:lnTo>
                      <a:pt x="112374" y="90847"/>
                    </a:lnTo>
                    <a:cubicBezTo>
                      <a:pt x="117990" y="96373"/>
                      <a:pt x="118057" y="105408"/>
                      <a:pt x="112531" y="111019"/>
                    </a:cubicBezTo>
                    <a:cubicBezTo>
                      <a:pt x="109735" y="113853"/>
                      <a:pt x="106050" y="115275"/>
                      <a:pt x="102364" y="115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F3D6BDF-C743-4C48-86FB-0822DFE2B7E8}"/>
                  </a:ext>
                </a:extLst>
              </p:cNvPr>
              <p:cNvSpPr/>
              <p:nvPr/>
            </p:nvSpPr>
            <p:spPr>
              <a:xfrm>
                <a:off x="5996361" y="2582047"/>
                <a:ext cx="116631" cy="115278"/>
              </a:xfrm>
              <a:custGeom>
                <a:avLst/>
                <a:gdLst>
                  <a:gd name="connsiteX0" fmla="*/ 102364 w 116631"/>
                  <a:gd name="connsiteY0" fmla="*/ 115278 h 115278"/>
                  <a:gd name="connsiteX1" fmla="*/ 92354 w 116631"/>
                  <a:gd name="connsiteY1" fmla="*/ 111179 h 115278"/>
                  <a:gd name="connsiteX2" fmla="*/ 4257 w 116631"/>
                  <a:gd name="connsiteY2" fmla="*/ 24432 h 115278"/>
                  <a:gd name="connsiteX3" fmla="*/ 4100 w 116631"/>
                  <a:gd name="connsiteY3" fmla="*/ 4255 h 115278"/>
                  <a:gd name="connsiteX4" fmla="*/ 24277 w 116631"/>
                  <a:gd name="connsiteY4" fmla="*/ 4098 h 115278"/>
                  <a:gd name="connsiteX5" fmla="*/ 112374 w 116631"/>
                  <a:gd name="connsiteY5" fmla="*/ 90845 h 115278"/>
                  <a:gd name="connsiteX6" fmla="*/ 112531 w 116631"/>
                  <a:gd name="connsiteY6" fmla="*/ 111022 h 115278"/>
                  <a:gd name="connsiteX7" fmla="*/ 102364 w 116631"/>
                  <a:gd name="connsiteY7" fmla="*/ 115278 h 11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31" h="115278">
                    <a:moveTo>
                      <a:pt x="102364" y="115278"/>
                    </a:moveTo>
                    <a:cubicBezTo>
                      <a:pt x="98750" y="115278"/>
                      <a:pt x="95131" y="113913"/>
                      <a:pt x="92354" y="111179"/>
                    </a:cubicBezTo>
                    <a:lnTo>
                      <a:pt x="4257" y="24432"/>
                    </a:lnTo>
                    <a:cubicBezTo>
                      <a:pt x="-1359" y="18902"/>
                      <a:pt x="-1426" y="9871"/>
                      <a:pt x="4100" y="4255"/>
                    </a:cubicBezTo>
                    <a:cubicBezTo>
                      <a:pt x="9626" y="-1361"/>
                      <a:pt x="18661" y="-1423"/>
                      <a:pt x="24277" y="4098"/>
                    </a:cubicBezTo>
                    <a:lnTo>
                      <a:pt x="112374" y="90845"/>
                    </a:lnTo>
                    <a:cubicBezTo>
                      <a:pt x="117990" y="96376"/>
                      <a:pt x="118057" y="105406"/>
                      <a:pt x="112531" y="111022"/>
                    </a:cubicBezTo>
                    <a:cubicBezTo>
                      <a:pt x="109740" y="113856"/>
                      <a:pt x="106054" y="115278"/>
                      <a:pt x="102364" y="1152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AE6E25B6-012B-4E0C-A56F-CC17CCC8FCAA}"/>
                  </a:ext>
                </a:extLst>
              </p:cNvPr>
              <p:cNvSpPr/>
              <p:nvPr/>
            </p:nvSpPr>
            <p:spPr>
              <a:xfrm>
                <a:off x="6639440" y="2863272"/>
                <a:ext cx="152167" cy="29487"/>
              </a:xfrm>
              <a:custGeom>
                <a:avLst/>
                <a:gdLst>
                  <a:gd name="connsiteX0" fmla="*/ 14266 w 152167"/>
                  <a:gd name="connsiteY0" fmla="*/ 29488 h 29487"/>
                  <a:gd name="connsiteX1" fmla="*/ 0 w 152167"/>
                  <a:gd name="connsiteY1" fmla="*/ 15331 h 29487"/>
                  <a:gd name="connsiteX2" fmla="*/ 14157 w 152167"/>
                  <a:gd name="connsiteY2" fmla="*/ 956 h 29487"/>
                  <a:gd name="connsiteX3" fmla="*/ 137791 w 152167"/>
                  <a:gd name="connsiteY3" fmla="*/ 0 h 29487"/>
                  <a:gd name="connsiteX4" fmla="*/ 137901 w 152167"/>
                  <a:gd name="connsiteY4" fmla="*/ 0 h 29487"/>
                  <a:gd name="connsiteX5" fmla="*/ 152167 w 152167"/>
                  <a:gd name="connsiteY5" fmla="*/ 14157 h 29487"/>
                  <a:gd name="connsiteX6" fmla="*/ 138010 w 152167"/>
                  <a:gd name="connsiteY6" fmla="*/ 28532 h 29487"/>
                  <a:gd name="connsiteX7" fmla="*/ 14376 w 152167"/>
                  <a:gd name="connsiteY7" fmla="*/ 29488 h 29487"/>
                  <a:gd name="connsiteX8" fmla="*/ 14266 w 152167"/>
                  <a:gd name="connsiteY8" fmla="*/ 29488 h 29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67" h="29487">
                    <a:moveTo>
                      <a:pt x="14266" y="29488"/>
                    </a:moveTo>
                    <a:cubicBezTo>
                      <a:pt x="6439" y="29488"/>
                      <a:pt x="62" y="23173"/>
                      <a:pt x="0" y="15331"/>
                    </a:cubicBezTo>
                    <a:cubicBezTo>
                      <a:pt x="-61" y="7452"/>
                      <a:pt x="6278" y="1013"/>
                      <a:pt x="14157" y="956"/>
                    </a:cubicBezTo>
                    <a:lnTo>
                      <a:pt x="137791" y="0"/>
                    </a:lnTo>
                    <a:cubicBezTo>
                      <a:pt x="137829" y="0"/>
                      <a:pt x="137867" y="0"/>
                      <a:pt x="137901" y="0"/>
                    </a:cubicBezTo>
                    <a:cubicBezTo>
                      <a:pt x="145728" y="0"/>
                      <a:pt x="152105" y="6315"/>
                      <a:pt x="152167" y="14157"/>
                    </a:cubicBezTo>
                    <a:cubicBezTo>
                      <a:pt x="152228" y="22036"/>
                      <a:pt x="145890" y="28475"/>
                      <a:pt x="138010" y="28532"/>
                    </a:cubicBezTo>
                    <a:lnTo>
                      <a:pt x="14376" y="29488"/>
                    </a:lnTo>
                    <a:cubicBezTo>
                      <a:pt x="14338" y="29488"/>
                      <a:pt x="14300" y="29488"/>
                      <a:pt x="14266" y="294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" name="그래픽 1" descr="과일과 가루를 얹은 컵 케이크">
              <a:extLst>
                <a:ext uri="{FF2B5EF4-FFF2-40B4-BE49-F238E27FC236}">
                  <a16:creationId xmlns:a16="http://schemas.microsoft.com/office/drawing/2014/main" id="{BD940FDD-959C-472F-8ED1-403369508A14}"/>
                </a:ext>
              </a:extLst>
            </p:cNvPr>
            <p:cNvGrpSpPr/>
            <p:nvPr/>
          </p:nvGrpSpPr>
          <p:grpSpPr>
            <a:xfrm>
              <a:off x="5668100" y="1060758"/>
              <a:ext cx="767213" cy="1213442"/>
              <a:chOff x="5668100" y="1060758"/>
              <a:chExt cx="767213" cy="1213442"/>
            </a:xfrm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5646A804-80AC-4607-8CDE-5DE36E2118DC}"/>
                  </a:ext>
                </a:extLst>
              </p:cNvPr>
              <p:cNvSpPr/>
              <p:nvPr/>
            </p:nvSpPr>
            <p:spPr>
              <a:xfrm>
                <a:off x="6099643" y="1557866"/>
                <a:ext cx="152176" cy="29487"/>
              </a:xfrm>
              <a:custGeom>
                <a:avLst/>
                <a:gdLst>
                  <a:gd name="connsiteX0" fmla="*/ 14266 w 152176"/>
                  <a:gd name="connsiteY0" fmla="*/ 29488 h 29487"/>
                  <a:gd name="connsiteX1" fmla="*/ 0 w 152176"/>
                  <a:gd name="connsiteY1" fmla="*/ 15331 h 29487"/>
                  <a:gd name="connsiteX2" fmla="*/ 14157 w 152176"/>
                  <a:gd name="connsiteY2" fmla="*/ 956 h 29487"/>
                  <a:gd name="connsiteX3" fmla="*/ 137796 w 152176"/>
                  <a:gd name="connsiteY3" fmla="*/ 0 h 29487"/>
                  <a:gd name="connsiteX4" fmla="*/ 137910 w 152176"/>
                  <a:gd name="connsiteY4" fmla="*/ 0 h 29487"/>
                  <a:gd name="connsiteX5" fmla="*/ 152176 w 152176"/>
                  <a:gd name="connsiteY5" fmla="*/ 14157 h 29487"/>
                  <a:gd name="connsiteX6" fmla="*/ 138019 w 152176"/>
                  <a:gd name="connsiteY6" fmla="*/ 28532 h 29487"/>
                  <a:gd name="connsiteX7" fmla="*/ 14381 w 152176"/>
                  <a:gd name="connsiteY7" fmla="*/ 29488 h 29487"/>
                  <a:gd name="connsiteX8" fmla="*/ 14266 w 152176"/>
                  <a:gd name="connsiteY8" fmla="*/ 29488 h 29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76" h="29487">
                    <a:moveTo>
                      <a:pt x="14266" y="29488"/>
                    </a:moveTo>
                    <a:cubicBezTo>
                      <a:pt x="6439" y="29488"/>
                      <a:pt x="62" y="23173"/>
                      <a:pt x="0" y="15331"/>
                    </a:cubicBezTo>
                    <a:cubicBezTo>
                      <a:pt x="-61" y="7452"/>
                      <a:pt x="6278" y="1013"/>
                      <a:pt x="14157" y="956"/>
                    </a:cubicBezTo>
                    <a:lnTo>
                      <a:pt x="137796" y="0"/>
                    </a:lnTo>
                    <a:cubicBezTo>
                      <a:pt x="137834" y="0"/>
                      <a:pt x="137872" y="0"/>
                      <a:pt x="137910" y="0"/>
                    </a:cubicBezTo>
                    <a:cubicBezTo>
                      <a:pt x="145737" y="0"/>
                      <a:pt x="152114" y="6315"/>
                      <a:pt x="152176" y="14157"/>
                    </a:cubicBezTo>
                    <a:cubicBezTo>
                      <a:pt x="152238" y="22036"/>
                      <a:pt x="145899" y="28475"/>
                      <a:pt x="138019" y="28532"/>
                    </a:cubicBezTo>
                    <a:lnTo>
                      <a:pt x="14381" y="29488"/>
                    </a:lnTo>
                    <a:cubicBezTo>
                      <a:pt x="14338" y="29488"/>
                      <a:pt x="14300" y="29488"/>
                      <a:pt x="14266" y="2948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EDBE07C-BE65-438E-B12C-C81C8E55C3B0}"/>
                  </a:ext>
                </a:extLst>
              </p:cNvPr>
              <p:cNvSpPr/>
              <p:nvPr/>
            </p:nvSpPr>
            <p:spPr>
              <a:xfrm>
                <a:off x="5832940" y="2122034"/>
                <a:ext cx="29493" cy="152166"/>
              </a:xfrm>
              <a:custGeom>
                <a:avLst/>
                <a:gdLst>
                  <a:gd name="connsiteX0" fmla="*/ 15222 w 29493"/>
                  <a:gd name="connsiteY0" fmla="*/ 152166 h 152166"/>
                  <a:gd name="connsiteX1" fmla="*/ 956 w 29493"/>
                  <a:gd name="connsiteY1" fmla="*/ 138009 h 152166"/>
                  <a:gd name="connsiteX2" fmla="*/ 0 w 29493"/>
                  <a:gd name="connsiteY2" fmla="*/ 14375 h 152166"/>
                  <a:gd name="connsiteX3" fmla="*/ 14157 w 29493"/>
                  <a:gd name="connsiteY3" fmla="*/ 0 h 152166"/>
                  <a:gd name="connsiteX4" fmla="*/ 14271 w 29493"/>
                  <a:gd name="connsiteY4" fmla="*/ 0 h 152166"/>
                  <a:gd name="connsiteX5" fmla="*/ 28537 w 29493"/>
                  <a:gd name="connsiteY5" fmla="*/ 14157 h 152166"/>
                  <a:gd name="connsiteX6" fmla="*/ 29493 w 29493"/>
                  <a:gd name="connsiteY6" fmla="*/ 137791 h 152166"/>
                  <a:gd name="connsiteX7" fmla="*/ 15336 w 29493"/>
                  <a:gd name="connsiteY7" fmla="*/ 152166 h 152166"/>
                  <a:gd name="connsiteX8" fmla="*/ 15222 w 29493"/>
                  <a:gd name="connsiteY8" fmla="*/ 152166 h 15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93" h="152166">
                    <a:moveTo>
                      <a:pt x="15222" y="152166"/>
                    </a:moveTo>
                    <a:cubicBezTo>
                      <a:pt x="7395" y="152166"/>
                      <a:pt x="1018" y="145851"/>
                      <a:pt x="956" y="138009"/>
                    </a:cubicBezTo>
                    <a:lnTo>
                      <a:pt x="0" y="14375"/>
                    </a:lnTo>
                    <a:cubicBezTo>
                      <a:pt x="-61" y="6496"/>
                      <a:pt x="6278" y="57"/>
                      <a:pt x="14157" y="0"/>
                    </a:cubicBezTo>
                    <a:cubicBezTo>
                      <a:pt x="14195" y="0"/>
                      <a:pt x="14233" y="0"/>
                      <a:pt x="14271" y="0"/>
                    </a:cubicBezTo>
                    <a:cubicBezTo>
                      <a:pt x="22099" y="0"/>
                      <a:pt x="28475" y="6315"/>
                      <a:pt x="28537" y="14157"/>
                    </a:cubicBezTo>
                    <a:lnTo>
                      <a:pt x="29493" y="137791"/>
                    </a:lnTo>
                    <a:cubicBezTo>
                      <a:pt x="29555" y="145670"/>
                      <a:pt x="23216" y="152109"/>
                      <a:pt x="15336" y="152166"/>
                    </a:cubicBezTo>
                    <a:cubicBezTo>
                      <a:pt x="15298" y="152166"/>
                      <a:pt x="15260" y="152166"/>
                      <a:pt x="15222" y="152166"/>
                    </a:cubicBezTo>
                    <a:close/>
                  </a:path>
                </a:pathLst>
              </a:custGeom>
              <a:solidFill>
                <a:srgbClr val="CB3700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CED3EEFE-5B9F-44FC-A26B-9CB2CEFDE724}"/>
                  </a:ext>
                </a:extLst>
              </p:cNvPr>
              <p:cNvSpPr/>
              <p:nvPr/>
            </p:nvSpPr>
            <p:spPr>
              <a:xfrm>
                <a:off x="5668100" y="1832311"/>
                <a:ext cx="116631" cy="115278"/>
              </a:xfrm>
              <a:custGeom>
                <a:avLst/>
                <a:gdLst>
                  <a:gd name="connsiteX0" fmla="*/ 102364 w 116631"/>
                  <a:gd name="connsiteY0" fmla="*/ 115278 h 115278"/>
                  <a:gd name="connsiteX1" fmla="*/ 92354 w 116631"/>
                  <a:gd name="connsiteY1" fmla="*/ 111179 h 115278"/>
                  <a:gd name="connsiteX2" fmla="*/ 4257 w 116631"/>
                  <a:gd name="connsiteY2" fmla="*/ 24432 h 115278"/>
                  <a:gd name="connsiteX3" fmla="*/ 4100 w 116631"/>
                  <a:gd name="connsiteY3" fmla="*/ 4255 h 115278"/>
                  <a:gd name="connsiteX4" fmla="*/ 24277 w 116631"/>
                  <a:gd name="connsiteY4" fmla="*/ 4098 h 115278"/>
                  <a:gd name="connsiteX5" fmla="*/ 112374 w 116631"/>
                  <a:gd name="connsiteY5" fmla="*/ 90845 h 115278"/>
                  <a:gd name="connsiteX6" fmla="*/ 112531 w 116631"/>
                  <a:gd name="connsiteY6" fmla="*/ 111022 h 115278"/>
                  <a:gd name="connsiteX7" fmla="*/ 102364 w 116631"/>
                  <a:gd name="connsiteY7" fmla="*/ 115278 h 11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31" h="115278">
                    <a:moveTo>
                      <a:pt x="102364" y="115278"/>
                    </a:moveTo>
                    <a:cubicBezTo>
                      <a:pt x="98750" y="115278"/>
                      <a:pt x="95131" y="113913"/>
                      <a:pt x="92354" y="111179"/>
                    </a:cubicBezTo>
                    <a:lnTo>
                      <a:pt x="4257" y="24432"/>
                    </a:lnTo>
                    <a:cubicBezTo>
                      <a:pt x="-1359" y="18902"/>
                      <a:pt x="-1426" y="9871"/>
                      <a:pt x="4100" y="4255"/>
                    </a:cubicBezTo>
                    <a:cubicBezTo>
                      <a:pt x="9626" y="-1361"/>
                      <a:pt x="18661" y="-1423"/>
                      <a:pt x="24277" y="4098"/>
                    </a:cubicBezTo>
                    <a:lnTo>
                      <a:pt x="112374" y="90845"/>
                    </a:lnTo>
                    <a:cubicBezTo>
                      <a:pt x="117990" y="96376"/>
                      <a:pt x="118057" y="105406"/>
                      <a:pt x="112531" y="111022"/>
                    </a:cubicBezTo>
                    <a:cubicBezTo>
                      <a:pt x="109740" y="113856"/>
                      <a:pt x="106050" y="115278"/>
                      <a:pt x="102364" y="115278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46DD8BFA-76B0-49D0-94A5-D86BF10470A2}"/>
                  </a:ext>
                </a:extLst>
              </p:cNvPr>
              <p:cNvSpPr/>
              <p:nvPr/>
            </p:nvSpPr>
            <p:spPr>
              <a:xfrm>
                <a:off x="6227794" y="1060758"/>
                <a:ext cx="115276" cy="116628"/>
              </a:xfrm>
              <a:custGeom>
                <a:avLst/>
                <a:gdLst>
                  <a:gd name="connsiteX0" fmla="*/ 14267 w 115276"/>
                  <a:gd name="connsiteY0" fmla="*/ 116629 h 116628"/>
                  <a:gd name="connsiteX1" fmla="*/ 4257 w 115276"/>
                  <a:gd name="connsiteY1" fmla="*/ 112530 h 116628"/>
                  <a:gd name="connsiteX2" fmla="*/ 4100 w 115276"/>
                  <a:gd name="connsiteY2" fmla="*/ 92353 h 116628"/>
                  <a:gd name="connsiteX3" fmla="*/ 90847 w 115276"/>
                  <a:gd name="connsiteY3" fmla="*/ 4255 h 116628"/>
                  <a:gd name="connsiteX4" fmla="*/ 111019 w 115276"/>
                  <a:gd name="connsiteY4" fmla="*/ 4098 h 116628"/>
                  <a:gd name="connsiteX5" fmla="*/ 111176 w 115276"/>
                  <a:gd name="connsiteY5" fmla="*/ 24275 h 116628"/>
                  <a:gd name="connsiteX6" fmla="*/ 24429 w 115276"/>
                  <a:gd name="connsiteY6" fmla="*/ 112373 h 116628"/>
                  <a:gd name="connsiteX7" fmla="*/ 14267 w 115276"/>
                  <a:gd name="connsiteY7" fmla="*/ 116629 h 11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276" h="116628">
                    <a:moveTo>
                      <a:pt x="14267" y="116629"/>
                    </a:moveTo>
                    <a:cubicBezTo>
                      <a:pt x="10653" y="116629"/>
                      <a:pt x="7034" y="115264"/>
                      <a:pt x="4257" y="112530"/>
                    </a:cubicBezTo>
                    <a:cubicBezTo>
                      <a:pt x="-1359" y="106999"/>
                      <a:pt x="-1426" y="97969"/>
                      <a:pt x="4100" y="92353"/>
                    </a:cubicBezTo>
                    <a:lnTo>
                      <a:pt x="90847" y="4255"/>
                    </a:lnTo>
                    <a:cubicBezTo>
                      <a:pt x="96373" y="-1356"/>
                      <a:pt x="105413" y="-1427"/>
                      <a:pt x="111019" y="4098"/>
                    </a:cubicBezTo>
                    <a:cubicBezTo>
                      <a:pt x="116635" y="9629"/>
                      <a:pt x="116702" y="18659"/>
                      <a:pt x="111176" y="24275"/>
                    </a:cubicBezTo>
                    <a:lnTo>
                      <a:pt x="24429" y="112373"/>
                    </a:lnTo>
                    <a:cubicBezTo>
                      <a:pt x="21643" y="115212"/>
                      <a:pt x="17952" y="116629"/>
                      <a:pt x="14267" y="116629"/>
                    </a:cubicBezTo>
                    <a:close/>
                  </a:path>
                </a:pathLst>
              </a:custGeom>
              <a:solidFill>
                <a:srgbClr val="CB3700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AB45968-B603-443D-9D64-6C485985E110}"/>
                  </a:ext>
                </a:extLst>
              </p:cNvPr>
              <p:cNvSpPr/>
              <p:nvPr/>
            </p:nvSpPr>
            <p:spPr>
              <a:xfrm>
                <a:off x="5895439" y="1625397"/>
                <a:ext cx="115280" cy="116628"/>
              </a:xfrm>
              <a:custGeom>
                <a:avLst/>
                <a:gdLst>
                  <a:gd name="connsiteX0" fmla="*/ 14267 w 115280"/>
                  <a:gd name="connsiteY0" fmla="*/ 116629 h 116628"/>
                  <a:gd name="connsiteX1" fmla="*/ 4257 w 115280"/>
                  <a:gd name="connsiteY1" fmla="*/ 112530 h 116628"/>
                  <a:gd name="connsiteX2" fmla="*/ 4100 w 115280"/>
                  <a:gd name="connsiteY2" fmla="*/ 92353 h 116628"/>
                  <a:gd name="connsiteX3" fmla="*/ 90847 w 115280"/>
                  <a:gd name="connsiteY3" fmla="*/ 4255 h 116628"/>
                  <a:gd name="connsiteX4" fmla="*/ 111024 w 115280"/>
                  <a:gd name="connsiteY4" fmla="*/ 4098 h 116628"/>
                  <a:gd name="connsiteX5" fmla="*/ 111181 w 115280"/>
                  <a:gd name="connsiteY5" fmla="*/ 24275 h 116628"/>
                  <a:gd name="connsiteX6" fmla="*/ 24434 w 115280"/>
                  <a:gd name="connsiteY6" fmla="*/ 112373 h 116628"/>
                  <a:gd name="connsiteX7" fmla="*/ 14267 w 115280"/>
                  <a:gd name="connsiteY7" fmla="*/ 116629 h 116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280" h="116628">
                    <a:moveTo>
                      <a:pt x="14267" y="116629"/>
                    </a:moveTo>
                    <a:cubicBezTo>
                      <a:pt x="10653" y="116629"/>
                      <a:pt x="7034" y="115264"/>
                      <a:pt x="4257" y="112530"/>
                    </a:cubicBezTo>
                    <a:cubicBezTo>
                      <a:pt x="-1359" y="106999"/>
                      <a:pt x="-1426" y="97969"/>
                      <a:pt x="4100" y="92353"/>
                    </a:cubicBezTo>
                    <a:lnTo>
                      <a:pt x="90847" y="4255"/>
                    </a:lnTo>
                    <a:cubicBezTo>
                      <a:pt x="96373" y="-1361"/>
                      <a:pt x="105413" y="-1423"/>
                      <a:pt x="111024" y="4098"/>
                    </a:cubicBezTo>
                    <a:cubicBezTo>
                      <a:pt x="116640" y="9629"/>
                      <a:pt x="116707" y="18659"/>
                      <a:pt x="111181" y="24275"/>
                    </a:cubicBezTo>
                    <a:lnTo>
                      <a:pt x="24434" y="112373"/>
                    </a:lnTo>
                    <a:cubicBezTo>
                      <a:pt x="21642" y="115207"/>
                      <a:pt x="17957" y="116629"/>
                      <a:pt x="14267" y="116629"/>
                    </a:cubicBezTo>
                    <a:close/>
                  </a:path>
                </a:pathLst>
              </a:custGeom>
              <a:solidFill>
                <a:srgbClr val="CB3700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E8B56612-17FE-432A-9EBE-44782DE20C28}"/>
                  </a:ext>
                </a:extLst>
              </p:cNvPr>
              <p:cNvSpPr/>
              <p:nvPr/>
            </p:nvSpPr>
            <p:spPr>
              <a:xfrm>
                <a:off x="5891097" y="1270347"/>
                <a:ext cx="116631" cy="115279"/>
              </a:xfrm>
              <a:custGeom>
                <a:avLst/>
                <a:gdLst>
                  <a:gd name="connsiteX0" fmla="*/ 102364 w 116631"/>
                  <a:gd name="connsiteY0" fmla="*/ 115280 h 115279"/>
                  <a:gd name="connsiteX1" fmla="*/ 92354 w 116631"/>
                  <a:gd name="connsiteY1" fmla="*/ 111181 h 115279"/>
                  <a:gd name="connsiteX2" fmla="*/ 4257 w 116631"/>
                  <a:gd name="connsiteY2" fmla="*/ 24434 h 115279"/>
                  <a:gd name="connsiteX3" fmla="*/ 4100 w 116631"/>
                  <a:gd name="connsiteY3" fmla="*/ 4257 h 115279"/>
                  <a:gd name="connsiteX4" fmla="*/ 24277 w 116631"/>
                  <a:gd name="connsiteY4" fmla="*/ 4100 h 115279"/>
                  <a:gd name="connsiteX5" fmla="*/ 112374 w 116631"/>
                  <a:gd name="connsiteY5" fmla="*/ 90847 h 115279"/>
                  <a:gd name="connsiteX6" fmla="*/ 112531 w 116631"/>
                  <a:gd name="connsiteY6" fmla="*/ 111024 h 115279"/>
                  <a:gd name="connsiteX7" fmla="*/ 102364 w 116631"/>
                  <a:gd name="connsiteY7" fmla="*/ 115280 h 115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631" h="115279">
                    <a:moveTo>
                      <a:pt x="102364" y="115280"/>
                    </a:moveTo>
                    <a:cubicBezTo>
                      <a:pt x="98750" y="115280"/>
                      <a:pt x="95132" y="113915"/>
                      <a:pt x="92354" y="111181"/>
                    </a:cubicBezTo>
                    <a:lnTo>
                      <a:pt x="4257" y="24434"/>
                    </a:lnTo>
                    <a:cubicBezTo>
                      <a:pt x="-1359" y="18904"/>
                      <a:pt x="-1426" y="9873"/>
                      <a:pt x="4100" y="4257"/>
                    </a:cubicBezTo>
                    <a:cubicBezTo>
                      <a:pt x="9626" y="-1359"/>
                      <a:pt x="18661" y="-1426"/>
                      <a:pt x="24277" y="4100"/>
                    </a:cubicBezTo>
                    <a:lnTo>
                      <a:pt x="112374" y="90847"/>
                    </a:lnTo>
                    <a:cubicBezTo>
                      <a:pt x="117991" y="96377"/>
                      <a:pt x="118057" y="105408"/>
                      <a:pt x="112531" y="111024"/>
                    </a:cubicBezTo>
                    <a:cubicBezTo>
                      <a:pt x="109740" y="113863"/>
                      <a:pt x="106050" y="115280"/>
                      <a:pt x="102364" y="115280"/>
                    </a:cubicBezTo>
                    <a:close/>
                  </a:path>
                </a:pathLst>
              </a:custGeom>
              <a:solidFill>
                <a:srgbClr val="737373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CAC80182-0F6E-4C07-A295-3A5483ECD215}"/>
                  </a:ext>
                </a:extLst>
              </p:cNvPr>
              <p:cNvSpPr/>
              <p:nvPr/>
            </p:nvSpPr>
            <p:spPr>
              <a:xfrm>
                <a:off x="6283142" y="1304405"/>
                <a:ext cx="152171" cy="29489"/>
              </a:xfrm>
              <a:custGeom>
                <a:avLst/>
                <a:gdLst>
                  <a:gd name="connsiteX0" fmla="*/ 14266 w 152171"/>
                  <a:gd name="connsiteY0" fmla="*/ 29489 h 29489"/>
                  <a:gd name="connsiteX1" fmla="*/ 0 w 152171"/>
                  <a:gd name="connsiteY1" fmla="*/ 15332 h 29489"/>
                  <a:gd name="connsiteX2" fmla="*/ 14157 w 152171"/>
                  <a:gd name="connsiteY2" fmla="*/ 957 h 29489"/>
                  <a:gd name="connsiteX3" fmla="*/ 137796 w 152171"/>
                  <a:gd name="connsiteY3" fmla="*/ 1 h 29489"/>
                  <a:gd name="connsiteX4" fmla="*/ 152171 w 152171"/>
                  <a:gd name="connsiteY4" fmla="*/ 14158 h 29489"/>
                  <a:gd name="connsiteX5" fmla="*/ 138015 w 152171"/>
                  <a:gd name="connsiteY5" fmla="*/ 28533 h 29489"/>
                  <a:gd name="connsiteX6" fmla="*/ 14376 w 152171"/>
                  <a:gd name="connsiteY6" fmla="*/ 29489 h 29489"/>
                  <a:gd name="connsiteX7" fmla="*/ 14266 w 152171"/>
                  <a:gd name="connsiteY7" fmla="*/ 29489 h 2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71" h="29489">
                    <a:moveTo>
                      <a:pt x="14266" y="29489"/>
                    </a:moveTo>
                    <a:cubicBezTo>
                      <a:pt x="6439" y="29489"/>
                      <a:pt x="62" y="23174"/>
                      <a:pt x="0" y="15332"/>
                    </a:cubicBezTo>
                    <a:cubicBezTo>
                      <a:pt x="-61" y="7453"/>
                      <a:pt x="6278" y="1014"/>
                      <a:pt x="14157" y="957"/>
                    </a:cubicBezTo>
                    <a:lnTo>
                      <a:pt x="137796" y="1"/>
                    </a:lnTo>
                    <a:cubicBezTo>
                      <a:pt x="145476" y="-99"/>
                      <a:pt x="152114" y="6278"/>
                      <a:pt x="152171" y="14158"/>
                    </a:cubicBezTo>
                    <a:cubicBezTo>
                      <a:pt x="152233" y="22037"/>
                      <a:pt x="145894" y="28476"/>
                      <a:pt x="138015" y="28533"/>
                    </a:cubicBezTo>
                    <a:lnTo>
                      <a:pt x="14376" y="29489"/>
                    </a:lnTo>
                    <a:cubicBezTo>
                      <a:pt x="14343" y="29489"/>
                      <a:pt x="14304" y="29489"/>
                      <a:pt x="14266" y="29489"/>
                    </a:cubicBezTo>
                    <a:close/>
                  </a:path>
                </a:pathLst>
              </a:custGeom>
              <a:solidFill>
                <a:srgbClr val="CB3700"/>
              </a:solidFill>
              <a:ln w="47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AF674E6-6593-44CF-B7F4-19B37ECEF1CB}"/>
              </a:ext>
            </a:extLst>
          </p:cNvPr>
          <p:cNvSpPr/>
          <p:nvPr/>
        </p:nvSpPr>
        <p:spPr>
          <a:xfrm>
            <a:off x="5331806" y="4197066"/>
            <a:ext cx="1526483" cy="277397"/>
          </a:xfrm>
          <a:prstGeom prst="roundRect">
            <a:avLst/>
          </a:prstGeom>
          <a:solidFill>
            <a:srgbClr val="D83B01"/>
          </a:solidFill>
          <a:ln>
            <a:noFill/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감사합니다</a:t>
            </a:r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43206B-BA16-4470-87E4-30BE87076A92}"/>
              </a:ext>
            </a:extLst>
          </p:cNvPr>
          <p:cNvSpPr txBox="1"/>
          <p:nvPr/>
        </p:nvSpPr>
        <p:spPr>
          <a:xfrm>
            <a:off x="5046454" y="3754910"/>
            <a:ext cx="2111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B3700"/>
                </a:solidFill>
              </a:rPr>
              <a:t>THANK YOU!</a:t>
            </a:r>
            <a:endParaRPr lang="ko-KR" altLang="en-US" sz="2400" b="1" dirty="0">
              <a:solidFill>
                <a:srgbClr val="CB37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4EB4F-A6E6-4731-8166-964C8A5EA7B4}"/>
              </a:ext>
            </a:extLst>
          </p:cNvPr>
          <p:cNvSpPr txBox="1"/>
          <p:nvPr/>
        </p:nvSpPr>
        <p:spPr>
          <a:xfrm>
            <a:off x="173182" y="6294345"/>
            <a:ext cx="681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Link 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14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FC52BC46-24C7-4210-8A8A-6456DAC2BED1}"/>
              </a:ext>
            </a:extLst>
          </p:cNvPr>
          <p:cNvSpPr/>
          <p:nvPr/>
        </p:nvSpPr>
        <p:spPr>
          <a:xfrm>
            <a:off x="1" y="1"/>
            <a:ext cx="1795712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B7ADD-F499-405F-9559-AA9813181CD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+mn-ea"/>
                <a:cs typeface="David" panose="020E0502060401010101" pitchFamily="34" charset="-79"/>
              </a:rPr>
              <a:t>0</a:t>
            </a:r>
            <a:endParaRPr lang="ko-KR" altLang="en-US" sz="6000" b="1" dirty="0">
              <a:solidFill>
                <a:srgbClr val="F0E1D4"/>
              </a:solidFill>
              <a:latin typeface="+mn-ea"/>
              <a:cs typeface="David" panose="020E0502060401010101" pitchFamily="34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928D593-E1F0-4609-B252-DEAF81E02816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07772D-5DE8-4D08-8758-167381633D1A}"/>
              </a:ext>
            </a:extLst>
          </p:cNvPr>
          <p:cNvSpPr txBox="1"/>
          <p:nvPr/>
        </p:nvSpPr>
        <p:spPr>
          <a:xfrm>
            <a:off x="534674" y="23014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+mn-ea"/>
                <a:cs typeface="David" panose="020E0502060401010101" pitchFamily="34" charset="-79"/>
              </a:rPr>
              <a:t>Index</a:t>
            </a:r>
            <a:endParaRPr lang="ko-KR" altLang="en-US" b="1" dirty="0">
              <a:solidFill>
                <a:srgbClr val="F0E1D4"/>
              </a:solidFill>
              <a:latin typeface="+mn-ea"/>
              <a:cs typeface="David" panose="020E0502060401010101" pitchFamily="34" charset="-79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908D19C-DFC3-46A8-82DC-ACE6F87B47CF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B30E8D-9A92-4F8F-8E87-AA03A816CED7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C0DFBF-71E8-4C9E-A071-9582C3E98741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7C5D02-C29F-4422-AF7C-06D52749FBC2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C69E452-77C3-44F7-ADF2-A0AAB4632D8F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A82F0-968F-4BBC-A694-77C234740248}"/>
              </a:ext>
            </a:extLst>
          </p:cNvPr>
          <p:cNvSpPr txBox="1"/>
          <p:nvPr/>
        </p:nvSpPr>
        <p:spPr>
          <a:xfrm>
            <a:off x="2040693" y="2937430"/>
            <a:ext cx="1801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B3700"/>
                </a:solidFill>
                <a:latin typeface="+mn-ea"/>
                <a:cs typeface="David" panose="020E0502060401010101" pitchFamily="34" charset="-79"/>
              </a:rPr>
              <a:t>Game Introduction</a:t>
            </a:r>
            <a:endParaRPr lang="ko-KR" altLang="en-US" sz="1400" b="1" dirty="0">
              <a:solidFill>
                <a:srgbClr val="CB3700"/>
              </a:solidFill>
              <a:latin typeface="+mn-ea"/>
              <a:cs typeface="David" panose="020E0502060401010101" pitchFamily="34" charset="-79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ED2742-B337-4756-9D80-9B11A0081D5B}"/>
              </a:ext>
            </a:extLst>
          </p:cNvPr>
          <p:cNvSpPr/>
          <p:nvPr/>
        </p:nvSpPr>
        <p:spPr>
          <a:xfrm>
            <a:off x="1795713" y="2932327"/>
            <a:ext cx="275021" cy="275021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1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25084-CCC9-4B85-8FE3-10B7E10BA0C8}"/>
              </a:ext>
            </a:extLst>
          </p:cNvPr>
          <p:cNvSpPr txBox="1"/>
          <p:nvPr/>
        </p:nvSpPr>
        <p:spPr>
          <a:xfrm>
            <a:off x="5226738" y="2940765"/>
            <a:ext cx="1327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B3700"/>
                </a:solidFill>
                <a:latin typeface="+mn-ea"/>
                <a:cs typeface="David" panose="020E0502060401010101" pitchFamily="34" charset="-79"/>
              </a:rPr>
              <a:t>Development</a:t>
            </a:r>
            <a:endParaRPr lang="ko-KR" altLang="en-US" sz="1400" b="1" dirty="0">
              <a:solidFill>
                <a:srgbClr val="CB3700"/>
              </a:solidFill>
              <a:latin typeface="+mn-ea"/>
              <a:cs typeface="David" panose="020E0502060401010101" pitchFamily="34" charset="-79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4153C6F-4FAD-4F2F-A642-B14C67E6EF3B}"/>
              </a:ext>
            </a:extLst>
          </p:cNvPr>
          <p:cNvSpPr/>
          <p:nvPr/>
        </p:nvSpPr>
        <p:spPr>
          <a:xfrm>
            <a:off x="4981758" y="2932328"/>
            <a:ext cx="275021" cy="275021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2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5E769-D7D8-495E-89DC-5E1EDDB570C0}"/>
              </a:ext>
            </a:extLst>
          </p:cNvPr>
          <p:cNvSpPr txBox="1"/>
          <p:nvPr/>
        </p:nvSpPr>
        <p:spPr>
          <a:xfrm>
            <a:off x="8546168" y="294076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B3700"/>
                </a:solidFill>
                <a:latin typeface="+mn-ea"/>
                <a:cs typeface="David" panose="020E0502060401010101" pitchFamily="34" charset="-79"/>
              </a:rPr>
              <a:t>Play Video</a:t>
            </a:r>
            <a:endParaRPr lang="ko-KR" altLang="en-US" sz="1400" b="1" dirty="0">
              <a:solidFill>
                <a:srgbClr val="CB3700"/>
              </a:solidFill>
              <a:latin typeface="+mn-ea"/>
              <a:cs typeface="David" panose="020E0502060401010101" pitchFamily="34" charset="-79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015D4AC-B0B5-4BFB-AABB-983FBAB59662}"/>
              </a:ext>
            </a:extLst>
          </p:cNvPr>
          <p:cNvSpPr/>
          <p:nvPr/>
        </p:nvSpPr>
        <p:spPr>
          <a:xfrm>
            <a:off x="8301188" y="2932326"/>
            <a:ext cx="275021" cy="275021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3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621FB81-4D28-4BDE-9B40-D7CBFD1A06F9}"/>
              </a:ext>
            </a:extLst>
          </p:cNvPr>
          <p:cNvCxnSpPr>
            <a:cxnSpLocks/>
          </p:cNvCxnSpPr>
          <p:nvPr/>
        </p:nvCxnSpPr>
        <p:spPr>
          <a:xfrm rot="5400000">
            <a:off x="2888300" y="2309255"/>
            <a:ext cx="0" cy="1910153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DB84E9-AE98-4A34-AAA4-BD9A6E838E65}"/>
              </a:ext>
            </a:extLst>
          </p:cNvPr>
          <p:cNvCxnSpPr>
            <a:cxnSpLocks/>
          </p:cNvCxnSpPr>
          <p:nvPr/>
        </p:nvCxnSpPr>
        <p:spPr>
          <a:xfrm rot="5400000">
            <a:off x="6074345" y="2309256"/>
            <a:ext cx="0" cy="1910153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11DBCC8-6450-40BD-8431-4CCE71AAB78C}"/>
              </a:ext>
            </a:extLst>
          </p:cNvPr>
          <p:cNvCxnSpPr>
            <a:cxnSpLocks/>
          </p:cNvCxnSpPr>
          <p:nvPr/>
        </p:nvCxnSpPr>
        <p:spPr>
          <a:xfrm rot="5400000">
            <a:off x="9393775" y="2309254"/>
            <a:ext cx="0" cy="1910153"/>
          </a:xfrm>
          <a:prstGeom prst="line">
            <a:avLst/>
          </a:prstGeom>
          <a:ln w="9525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3968D3-C093-4FFA-919A-F6044CB5BB9C}"/>
              </a:ext>
            </a:extLst>
          </p:cNvPr>
          <p:cNvSpPr txBox="1"/>
          <p:nvPr/>
        </p:nvSpPr>
        <p:spPr>
          <a:xfrm>
            <a:off x="1970092" y="3270001"/>
            <a:ext cx="1548822" cy="1329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1-1. Game Overview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1-2. How to Play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1-3. Character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1-4. Collecting Time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1-5. Quiz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A8AB86-6E6B-459E-A5FA-92093223AAD0}"/>
              </a:ext>
            </a:extLst>
          </p:cNvPr>
          <p:cNvSpPr txBox="1"/>
          <p:nvPr/>
        </p:nvSpPr>
        <p:spPr>
          <a:xfrm>
            <a:off x="5156137" y="3273336"/>
            <a:ext cx="1747594" cy="107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2-1. Team Introduction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2-2. Collecting Time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2-3. Quiz Time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2-4. Network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72D4F-AC49-4FFA-A54E-9ACE4EB5FBE4}"/>
              </a:ext>
            </a:extLst>
          </p:cNvPr>
          <p:cNvSpPr txBox="1"/>
          <p:nvPr/>
        </p:nvSpPr>
        <p:spPr>
          <a:xfrm>
            <a:off x="8475567" y="3273334"/>
            <a:ext cx="1205779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3-1. Game Play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03D9439-5B15-4FA7-9C24-11E12B0AA7B0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26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5BA5B6B-E0BA-4F37-9664-FA8CA750757A}"/>
              </a:ext>
            </a:extLst>
          </p:cNvPr>
          <p:cNvCxnSpPr>
            <a:cxnSpLocks/>
          </p:cNvCxnSpPr>
          <p:nvPr/>
        </p:nvCxnSpPr>
        <p:spPr>
          <a:xfrm>
            <a:off x="8147548" y="5109555"/>
            <a:ext cx="2267059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3B9858-3045-40B4-A2EB-BF1E2F725B49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E7248-AD3A-4BC0-99A4-9F82B56958A9}"/>
              </a:ext>
            </a:extLst>
          </p:cNvPr>
          <p:cNvSpPr txBox="1"/>
          <p:nvPr/>
        </p:nvSpPr>
        <p:spPr>
          <a:xfrm>
            <a:off x="2756338" y="258799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1-1. Game Overview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9A93DBE-7765-41C7-92C6-FC948FC12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87032"/>
              </p:ext>
            </p:extLst>
          </p:nvPr>
        </p:nvGraphicFramePr>
        <p:xfrm>
          <a:off x="351263" y="3956210"/>
          <a:ext cx="5667957" cy="26716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6561">
                  <a:extLst>
                    <a:ext uri="{9D8B030D-6E8A-4147-A177-3AD203B41FA5}">
                      <a16:colId xmlns:a16="http://schemas.microsoft.com/office/drawing/2014/main" val="2003753396"/>
                    </a:ext>
                  </a:extLst>
                </a:gridCol>
                <a:gridCol w="4321396">
                  <a:extLst>
                    <a:ext uri="{9D8B030D-6E8A-4147-A177-3AD203B41FA5}">
                      <a16:colId xmlns:a16="http://schemas.microsoft.com/office/drawing/2014/main" val="2843476507"/>
                    </a:ext>
                  </a:extLst>
                </a:gridCol>
              </a:tblGrid>
              <a:tr h="361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D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3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69331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Wannabe Human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889461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Platform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PC(Windows)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103575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Multi, Quiz, Casual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70390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Target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Anyone who wants to play a game with friends, family or boy/girlfriend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04067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Description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Collect items and describe a word with them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14146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Development environment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Unity, C#, Photon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1653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C95F9E73-2A8B-451B-A399-9B5BFF58278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B7B62C-3969-4C6D-B20B-148524CCA802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70249DF-07F9-476A-82B9-C6B17932A510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544057-C6EA-48A9-A939-E181E187C846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CF25929-DDC5-47B5-9459-61C700CD3CCD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6E5B06-E4F1-4343-AD9A-1C54324C6598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22D3EE-B7D2-4F1A-BAE3-193B7DB3DD3F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C0EA94-578A-4E7C-AD46-538359EC46E9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BCBA8CC-09C7-4E7F-BE17-C749DCB8D3E1}"/>
              </a:ext>
            </a:extLst>
          </p:cNvPr>
          <p:cNvSpPr/>
          <p:nvPr/>
        </p:nvSpPr>
        <p:spPr>
          <a:xfrm>
            <a:off x="8619161" y="2102306"/>
            <a:ext cx="1314991" cy="271341"/>
          </a:xfrm>
          <a:prstGeom prst="roundRect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Story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12F870-B009-46A8-AA75-5357382D5A8A}"/>
              </a:ext>
            </a:extLst>
          </p:cNvPr>
          <p:cNvSpPr txBox="1"/>
          <p:nvPr/>
        </p:nvSpPr>
        <p:spPr>
          <a:xfrm>
            <a:off x="6603010" y="2538606"/>
            <a:ext cx="5347292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B3700"/>
                </a:solidFill>
              </a:rPr>
              <a:t>K-Monsters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 living on K-Planet happened to know</a:t>
            </a: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about the existence of the </a:t>
            </a:r>
            <a:r>
              <a:rPr lang="en-US" altLang="ko-KR" sz="1200" b="1" dirty="0">
                <a:solidFill>
                  <a:srgbClr val="CB3700"/>
                </a:solidFill>
              </a:rPr>
              <a:t>Earth and humans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algn="ctr"/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That’s how K-Monsters yearned for the Earth</a:t>
            </a: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altLang="ko-KR" sz="1200" b="1" dirty="0">
                <a:solidFill>
                  <a:srgbClr val="CB3700"/>
                </a:solidFill>
              </a:rPr>
              <a:t>wanted to be human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!</a:t>
            </a:r>
          </a:p>
          <a:p>
            <a:pPr algn="ctr"/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One day, K-Monsters accepted the </a:t>
            </a:r>
            <a:r>
              <a:rPr lang="en-US" altLang="ko-KR" sz="1200" b="1" dirty="0">
                <a:solidFill>
                  <a:srgbClr val="CB3700"/>
                </a:solidFill>
              </a:rPr>
              <a:t>offer of transcendental being</a:t>
            </a: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to make them become humans.</a:t>
            </a:r>
          </a:p>
          <a:p>
            <a:pPr algn="ctr"/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They took a spaceship and land on an isolated island where various </a:t>
            </a:r>
            <a:r>
              <a:rPr lang="en-US" altLang="ko-KR" sz="1200" b="1" dirty="0">
                <a:solidFill>
                  <a:srgbClr val="CB3700"/>
                </a:solidFill>
              </a:rPr>
              <a:t>training programs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are prepared to become a human.</a:t>
            </a:r>
          </a:p>
          <a:p>
            <a:pPr algn="ctr"/>
            <a:endParaRPr lang="en-US" altLang="ko-KR" sz="12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altLang="ko-KR" sz="1200" b="1" dirty="0">
                <a:solidFill>
                  <a:srgbClr val="767171"/>
                </a:solidFill>
              </a:rPr>
              <a:t>K-Monsters struggle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hard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to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get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out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of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the</a:t>
            </a:r>
            <a:r>
              <a:rPr lang="ko-KR" altLang="en-US" sz="1200" b="1" dirty="0">
                <a:solidFill>
                  <a:srgbClr val="767171"/>
                </a:solidFill>
              </a:rPr>
              <a:t> </a:t>
            </a:r>
            <a:r>
              <a:rPr lang="en-US" altLang="ko-KR" sz="1200" b="1" dirty="0">
                <a:solidFill>
                  <a:srgbClr val="767171"/>
                </a:solidFill>
              </a:rPr>
              <a:t>world…</a:t>
            </a:r>
            <a:endParaRPr lang="ko-KR" altLang="en-US" sz="1200" b="1" dirty="0">
              <a:solidFill>
                <a:srgbClr val="76717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73B85A2-D9F9-4C36-B70A-5C091E7B8AF9}"/>
              </a:ext>
            </a:extLst>
          </p:cNvPr>
          <p:cNvCxnSpPr>
            <a:cxnSpLocks/>
          </p:cNvCxnSpPr>
          <p:nvPr/>
        </p:nvCxnSpPr>
        <p:spPr>
          <a:xfrm>
            <a:off x="8147548" y="2456129"/>
            <a:ext cx="2267059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E7CFF0-369A-4EEB-A176-BA48DB62C3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6083A3-0971-47B5-9AC0-10C36AC9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25" y="1387927"/>
            <a:ext cx="4147040" cy="23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7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3B9858-3045-40B4-A2EB-BF1E2F725B49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E7248-AD3A-4BC0-99A4-9F82B56958A9}"/>
              </a:ext>
            </a:extLst>
          </p:cNvPr>
          <p:cNvSpPr txBox="1"/>
          <p:nvPr/>
        </p:nvSpPr>
        <p:spPr>
          <a:xfrm>
            <a:off x="2756338" y="258799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1-2. How to Play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F9E73-2A8B-451B-A399-9B5BFF58278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B7B62C-3969-4C6D-B20B-148524CCA802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70249DF-07F9-476A-82B9-C6B17932A510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544057-C6EA-48A9-A939-E181E187C846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CF25929-DDC5-47B5-9459-61C700CD3CCD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6E5B06-E4F1-4343-AD9A-1C54324C6598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22D3EE-B7D2-4F1A-BAE3-193B7DB3DD3F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C0EA94-578A-4E7C-AD46-538359EC46E9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E7CFF0-369A-4EEB-A176-BA48DB62C3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19592B-E289-41F3-A2AF-A6B0D6280C5D}"/>
              </a:ext>
            </a:extLst>
          </p:cNvPr>
          <p:cNvSpPr/>
          <p:nvPr/>
        </p:nvSpPr>
        <p:spPr>
          <a:xfrm>
            <a:off x="1135888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 4 player in the lobby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73F819-8300-4C87-B509-1520E95F9486}"/>
              </a:ext>
            </a:extLst>
          </p:cNvPr>
          <p:cNvSpPr/>
          <p:nvPr/>
        </p:nvSpPr>
        <p:spPr>
          <a:xfrm>
            <a:off x="6902446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word that you will express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3172EC-8DF4-4B3D-89CA-D00411CF0D92}"/>
              </a:ext>
            </a:extLst>
          </p:cNvPr>
          <p:cNvSpPr txBox="1"/>
          <p:nvPr/>
        </p:nvSpPr>
        <p:spPr>
          <a:xfrm>
            <a:off x="102013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01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11ED8-4A14-43D9-BC72-3C80986C1966}"/>
              </a:ext>
            </a:extLst>
          </p:cNvPr>
          <p:cNvSpPr txBox="1"/>
          <p:nvPr/>
        </p:nvSpPr>
        <p:spPr>
          <a:xfrm>
            <a:off x="678669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02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6321482-2C5A-48A6-B0CE-FB96C169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83" y="2143100"/>
            <a:ext cx="4579211" cy="25695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A10DE1-CFA6-4DBC-BBD2-D6640765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05" y="2163451"/>
            <a:ext cx="4578349" cy="25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3B9858-3045-40B4-A2EB-BF1E2F725B49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E7248-AD3A-4BC0-99A4-9F82B56958A9}"/>
              </a:ext>
            </a:extLst>
          </p:cNvPr>
          <p:cNvSpPr txBox="1"/>
          <p:nvPr/>
        </p:nvSpPr>
        <p:spPr>
          <a:xfrm>
            <a:off x="2756338" y="258799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1-2. How to Play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F9E73-2A8B-451B-A399-9B5BFF58278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B7B62C-3969-4C6D-B20B-148524CCA802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70249DF-07F9-476A-82B9-C6B17932A510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544057-C6EA-48A9-A939-E181E187C846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CF25929-DDC5-47B5-9459-61C700CD3CCD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6E5B06-E4F1-4343-AD9A-1C54324C6598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22D3EE-B7D2-4F1A-BAE3-193B7DB3DD3F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C0EA94-578A-4E7C-AD46-538359EC46E9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E7CFF0-369A-4EEB-A176-BA48DB62C3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572F6D1-8471-4746-9CCB-8CDD560955CB}"/>
              </a:ext>
            </a:extLst>
          </p:cNvPr>
          <p:cNvSpPr/>
          <p:nvPr/>
        </p:nvSpPr>
        <p:spPr>
          <a:xfrm>
            <a:off x="1135888" y="5271666"/>
            <a:ext cx="4153668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맵의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오브젝트를 부수며 아이템을 수집함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A95CDA-38B0-4B95-B0CC-2AD852EB5A9A}"/>
              </a:ext>
            </a:extLst>
          </p:cNvPr>
          <p:cNvSpPr/>
          <p:nvPr/>
        </p:nvSpPr>
        <p:spPr>
          <a:xfrm>
            <a:off x="6902446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the collecting time is over, the quiz time starts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E2BAA1D-0650-40C7-8201-74E98EE78322}"/>
              </a:ext>
            </a:extLst>
          </p:cNvPr>
          <p:cNvSpPr/>
          <p:nvPr/>
        </p:nvSpPr>
        <p:spPr>
          <a:xfrm>
            <a:off x="1135888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Destroy the objects on the map and collect items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9A6A8D-803E-45C2-8C3D-039237A33BB1}"/>
              </a:ext>
            </a:extLst>
          </p:cNvPr>
          <p:cNvSpPr txBox="1"/>
          <p:nvPr/>
        </p:nvSpPr>
        <p:spPr>
          <a:xfrm>
            <a:off x="102013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03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E2DA13-740C-4505-9FC3-CF7438C01C5C}"/>
              </a:ext>
            </a:extLst>
          </p:cNvPr>
          <p:cNvSpPr txBox="1"/>
          <p:nvPr/>
        </p:nvSpPr>
        <p:spPr>
          <a:xfrm>
            <a:off x="678669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04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036B6D-5CD2-4FFE-BCBB-ACF2D6916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" b="1197"/>
          <a:stretch/>
        </p:blipFill>
        <p:spPr>
          <a:xfrm>
            <a:off x="6582440" y="2151754"/>
            <a:ext cx="4793679" cy="26818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D5AB2C-848A-4C7D-A9B7-851C418C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7" y="2136764"/>
            <a:ext cx="4763744" cy="26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3B9858-3045-40B4-A2EB-BF1E2F725B49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E7248-AD3A-4BC0-99A4-9F82B56958A9}"/>
              </a:ext>
            </a:extLst>
          </p:cNvPr>
          <p:cNvSpPr txBox="1"/>
          <p:nvPr/>
        </p:nvSpPr>
        <p:spPr>
          <a:xfrm>
            <a:off x="2756338" y="258799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1-2. How to Play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F9E73-2A8B-451B-A399-9B5BFF58278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B7B62C-3969-4C6D-B20B-148524CCA802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70249DF-07F9-476A-82B9-C6B17932A510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544057-C6EA-48A9-A939-E181E187C846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CF25929-DDC5-47B5-9459-61C700CD3CCD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6E5B06-E4F1-4343-AD9A-1C54324C6598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22D3EE-B7D2-4F1A-BAE3-193B7DB3DD3F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C0EA94-578A-4E7C-AD46-538359EC46E9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E7CFF0-369A-4EEB-A176-BA48DB62C3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787B40E-1C2B-45D6-842A-14CBB4B4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297" y="2129409"/>
            <a:ext cx="4539123" cy="25532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609FA5-AC4D-4303-BCDD-C0EE8388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24" y="2129409"/>
            <a:ext cx="4547968" cy="25544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9CA2EEF-1590-45EB-BB33-D497EFBFC5B5}"/>
              </a:ext>
            </a:extLst>
          </p:cNvPr>
          <p:cNvSpPr/>
          <p:nvPr/>
        </p:nvSpPr>
        <p:spPr>
          <a:xfrm>
            <a:off x="1135888" y="5271666"/>
            <a:ext cx="4153668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맵의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오브젝트를 부수며 아이템을 수집함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FD2DC5D-1DBB-4172-AD28-DCF5EC81C00A}"/>
              </a:ext>
            </a:extLst>
          </p:cNvPr>
          <p:cNvSpPr/>
          <p:nvPr/>
        </p:nvSpPr>
        <p:spPr>
          <a:xfrm>
            <a:off x="6902446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Others guess your word and type it in through chat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0FCB5C4-C88C-4363-B6A0-C457A3A8E4E8}"/>
              </a:ext>
            </a:extLst>
          </p:cNvPr>
          <p:cNvSpPr/>
          <p:nvPr/>
        </p:nvSpPr>
        <p:spPr>
          <a:xfrm>
            <a:off x="1135888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it’s your turn, you should describe your word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items you collected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B251FE-5028-49C7-B03A-5BAC39FCBF9A}"/>
              </a:ext>
            </a:extLst>
          </p:cNvPr>
          <p:cNvSpPr txBox="1"/>
          <p:nvPr/>
        </p:nvSpPr>
        <p:spPr>
          <a:xfrm>
            <a:off x="102013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05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4BEF0-9728-4E8F-BA4B-3DA700A2B517}"/>
              </a:ext>
            </a:extLst>
          </p:cNvPr>
          <p:cNvSpPr txBox="1"/>
          <p:nvPr/>
        </p:nvSpPr>
        <p:spPr>
          <a:xfrm>
            <a:off x="678669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06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055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DF3B9858-3045-40B4-A2EB-BF1E2F725B49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DE7248-AD3A-4BC0-99A4-9F82B56958A9}"/>
              </a:ext>
            </a:extLst>
          </p:cNvPr>
          <p:cNvSpPr txBox="1"/>
          <p:nvPr/>
        </p:nvSpPr>
        <p:spPr>
          <a:xfrm>
            <a:off x="2756338" y="258799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1-2. How to Play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5F9E73-2A8B-451B-A399-9B5BFF582783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B7B62C-3969-4C6D-B20B-148524CCA802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70249DF-07F9-476A-82B9-C6B17932A510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544057-C6EA-48A9-A939-E181E187C846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CF25929-DDC5-47B5-9459-61C700CD3CCD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6E5B06-E4F1-4343-AD9A-1C54324C6598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322D3EE-B7D2-4F1A-BAE3-193B7DB3DD3F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C0EA94-578A-4E7C-AD46-538359EC46E9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E7CFF0-369A-4EEB-A176-BA48DB62C3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98E79C3-4D8E-46C9-8F99-1ED67F2A91C7}"/>
              </a:ext>
            </a:extLst>
          </p:cNvPr>
          <p:cNvSpPr/>
          <p:nvPr/>
        </p:nvSpPr>
        <p:spPr>
          <a:xfrm>
            <a:off x="1135888" y="5271666"/>
            <a:ext cx="4153668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맵의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오브젝트를 부수며 아이템을 수집함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DA043A-FDD3-4E3B-996C-375184B80A9B}"/>
              </a:ext>
            </a:extLst>
          </p:cNvPr>
          <p:cNvSpPr/>
          <p:nvPr/>
        </p:nvSpPr>
        <p:spPr>
          <a:xfrm>
            <a:off x="6902446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all players’ turns over,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player with highest score wins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AF7BFF-3C0F-4527-ACF8-AFDD8086E065}"/>
              </a:ext>
            </a:extLst>
          </p:cNvPr>
          <p:cNvSpPr/>
          <p:nvPr/>
        </p:nvSpPr>
        <p:spPr>
          <a:xfrm>
            <a:off x="1135888" y="5271665"/>
            <a:ext cx="4153668" cy="54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player guess the word correctly,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the questioner and the player get points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6475-858E-405D-9537-DDD717940FBE}"/>
              </a:ext>
            </a:extLst>
          </p:cNvPr>
          <p:cNvSpPr txBox="1"/>
          <p:nvPr/>
        </p:nvSpPr>
        <p:spPr>
          <a:xfrm>
            <a:off x="102013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07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ACF87B-D512-4DB3-9B04-D25F691DCFA9}"/>
              </a:ext>
            </a:extLst>
          </p:cNvPr>
          <p:cNvSpPr txBox="1"/>
          <p:nvPr/>
        </p:nvSpPr>
        <p:spPr>
          <a:xfrm>
            <a:off x="6786699" y="4826104"/>
            <a:ext cx="86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D5AD87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08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D5AD87"/>
              </a:solidFill>
              <a:effectLst/>
              <a:uLnTx/>
              <a:uFillTx/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D56165F-EA6C-469B-A696-1DD5B487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05" y="2073274"/>
            <a:ext cx="4827088" cy="2711451"/>
          </a:xfrm>
          <a:prstGeom prst="rect">
            <a:avLst/>
          </a:prstGeom>
        </p:spPr>
      </p:pic>
      <p:pic>
        <p:nvPicPr>
          <p:cNvPr id="22" name="내용 개체 틀 3">
            <a:extLst>
              <a:ext uri="{FF2B5EF4-FFF2-40B4-BE49-F238E27FC236}">
                <a16:creationId xmlns:a16="http://schemas.microsoft.com/office/drawing/2014/main" id="{7EDC7CA4-A74F-4C38-862F-E92128EA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484" y="2052339"/>
            <a:ext cx="4858227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5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09BBCBD-8B58-4356-A6E9-26B58B9E0A83}"/>
              </a:ext>
            </a:extLst>
          </p:cNvPr>
          <p:cNvSpPr/>
          <p:nvPr/>
        </p:nvSpPr>
        <p:spPr>
          <a:xfrm>
            <a:off x="920833" y="4510449"/>
            <a:ext cx="3033852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player’s character is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colored differently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DA8F94-A3F7-439C-8183-CF28359F1EE9}"/>
              </a:ext>
            </a:extLst>
          </p:cNvPr>
          <p:cNvSpPr/>
          <p:nvPr/>
        </p:nvSpPr>
        <p:spPr>
          <a:xfrm>
            <a:off x="4579074" y="4510448"/>
            <a:ext cx="3033852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Destroy objects on the map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9609BF3-ADA3-42D1-A4AC-3B14C2C85ED9}"/>
              </a:ext>
            </a:extLst>
          </p:cNvPr>
          <p:cNvSpPr/>
          <p:nvPr/>
        </p:nvSpPr>
        <p:spPr>
          <a:xfrm>
            <a:off x="8237313" y="4510447"/>
            <a:ext cx="3033852" cy="4015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D5AD8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Knock another player down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8B55B5C-6D8D-412D-A047-2081CCF2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6" y="1878684"/>
            <a:ext cx="3608825" cy="1627344"/>
          </a:xfrm>
          <a:prstGeom prst="rect">
            <a:avLst/>
          </a:prstGeom>
          <a:ln>
            <a:solidFill>
              <a:srgbClr val="D5AD87"/>
            </a:solidFill>
          </a:ln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2BB6C7-25AC-416E-8182-3E586154624F}"/>
              </a:ext>
            </a:extLst>
          </p:cNvPr>
          <p:cNvSpPr/>
          <p:nvPr/>
        </p:nvSpPr>
        <p:spPr>
          <a:xfrm>
            <a:off x="834000" y="1725665"/>
            <a:ext cx="1055759" cy="306036"/>
          </a:xfrm>
          <a:prstGeom prst="roundRect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Character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D24252E-D688-481D-9C35-8EB16ECE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09" y="1642580"/>
            <a:ext cx="1987982" cy="209955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821A0E6-D667-44A9-AE4E-CBBD94A73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304" y="1642580"/>
            <a:ext cx="1995871" cy="2099552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3023FBD-CB33-4769-94D6-F54568B46846}"/>
              </a:ext>
            </a:extLst>
          </p:cNvPr>
          <p:cNvCxnSpPr>
            <a:cxnSpLocks/>
            <a:stCxn id="27" idx="2"/>
            <a:endCxn id="22" idx="0"/>
          </p:cNvCxnSpPr>
          <p:nvPr/>
        </p:nvCxnSpPr>
        <p:spPr>
          <a:xfrm>
            <a:off x="2437759" y="3506028"/>
            <a:ext cx="0" cy="1004421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1C69C9E-C25E-4C7B-9CA3-F5570EA02C79}"/>
              </a:ext>
            </a:extLst>
          </p:cNvPr>
          <p:cNvCxnSpPr>
            <a:cxnSpLocks/>
            <a:stCxn id="29" idx="2"/>
            <a:endCxn id="23" idx="0"/>
          </p:cNvCxnSpPr>
          <p:nvPr/>
        </p:nvCxnSpPr>
        <p:spPr>
          <a:xfrm>
            <a:off x="6096000" y="3742132"/>
            <a:ext cx="0" cy="768316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0F70866-1B1D-4E35-90EA-A404F28F2CBD}"/>
              </a:ext>
            </a:extLst>
          </p:cNvPr>
          <p:cNvCxnSpPr>
            <a:cxnSpLocks/>
            <a:stCxn id="34" idx="2"/>
            <a:endCxn id="26" idx="0"/>
          </p:cNvCxnSpPr>
          <p:nvPr/>
        </p:nvCxnSpPr>
        <p:spPr>
          <a:xfrm flipH="1">
            <a:off x="9754239" y="3742132"/>
            <a:ext cx="1" cy="768315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076B59B-0B2E-4656-8511-AFFDF55F31A6}"/>
              </a:ext>
            </a:extLst>
          </p:cNvPr>
          <p:cNvSpPr/>
          <p:nvPr/>
        </p:nvSpPr>
        <p:spPr>
          <a:xfrm>
            <a:off x="5260756" y="1489562"/>
            <a:ext cx="758464" cy="306036"/>
          </a:xfrm>
          <a:prstGeom prst="roundRect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Kick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9E89980-6525-46E2-9D01-DED10AE9A2E8}"/>
              </a:ext>
            </a:extLst>
          </p:cNvPr>
          <p:cNvSpPr/>
          <p:nvPr/>
        </p:nvSpPr>
        <p:spPr>
          <a:xfrm>
            <a:off x="8909391" y="1489562"/>
            <a:ext cx="758464" cy="306036"/>
          </a:xfrm>
          <a:prstGeom prst="roundRect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Punch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7621AE-9171-4E82-A525-E318623614B3}"/>
              </a:ext>
            </a:extLst>
          </p:cNvPr>
          <p:cNvGrpSpPr/>
          <p:nvPr/>
        </p:nvGrpSpPr>
        <p:grpSpPr>
          <a:xfrm>
            <a:off x="5811305" y="5208778"/>
            <a:ext cx="569390" cy="943050"/>
            <a:chOff x="8339550" y="4503163"/>
            <a:chExt cx="921806" cy="1526741"/>
          </a:xfrm>
        </p:grpSpPr>
        <p:sp>
          <p:nvSpPr>
            <p:cNvPr id="45" name="순서도: 지연 44">
              <a:extLst>
                <a:ext uri="{FF2B5EF4-FFF2-40B4-BE49-F238E27FC236}">
                  <a16:creationId xmlns:a16="http://schemas.microsoft.com/office/drawing/2014/main" id="{5021F649-939E-4A1E-801B-C0822C6CC47F}"/>
                </a:ext>
              </a:extLst>
            </p:cNvPr>
            <p:cNvSpPr/>
            <p:nvPr/>
          </p:nvSpPr>
          <p:spPr>
            <a:xfrm rot="5400000">
              <a:off x="8367752" y="5136300"/>
              <a:ext cx="865402" cy="921806"/>
            </a:xfrm>
            <a:prstGeom prst="flowChartDelay">
              <a:avLst/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부분 원형 45">
              <a:extLst>
                <a:ext uri="{FF2B5EF4-FFF2-40B4-BE49-F238E27FC236}">
                  <a16:creationId xmlns:a16="http://schemas.microsoft.com/office/drawing/2014/main" id="{E8122FE0-AEBD-4D5E-8016-C5FDEC673C01}"/>
                </a:ext>
              </a:extLst>
            </p:cNvPr>
            <p:cNvSpPr/>
            <p:nvPr/>
          </p:nvSpPr>
          <p:spPr>
            <a:xfrm>
              <a:off x="8339550" y="4503163"/>
              <a:ext cx="851002" cy="1209168"/>
            </a:xfrm>
            <a:prstGeom prst="pie">
              <a:avLst>
                <a:gd name="adj1" fmla="val 10787759"/>
                <a:gd name="adj2" fmla="val 16200000"/>
              </a:avLst>
            </a:prstGeom>
            <a:solidFill>
              <a:srgbClr val="D5AD87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부분 원형 46">
              <a:extLst>
                <a:ext uri="{FF2B5EF4-FFF2-40B4-BE49-F238E27FC236}">
                  <a16:creationId xmlns:a16="http://schemas.microsoft.com/office/drawing/2014/main" id="{0D44BE9A-B050-4A84-8587-D6AE961F91E2}"/>
                </a:ext>
              </a:extLst>
            </p:cNvPr>
            <p:cNvSpPr/>
            <p:nvPr/>
          </p:nvSpPr>
          <p:spPr>
            <a:xfrm flipH="1">
              <a:off x="8410354" y="4503164"/>
              <a:ext cx="851002" cy="1209166"/>
            </a:xfrm>
            <a:prstGeom prst="pie">
              <a:avLst>
                <a:gd name="adj1" fmla="val 10787759"/>
                <a:gd name="adj2" fmla="val 16200000"/>
              </a:avLst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:a16="http://schemas.microsoft.com/office/drawing/2014/main" id="{73DE7B10-8C23-49A4-95D7-7AE7FCF67457}"/>
                </a:ext>
              </a:extLst>
            </p:cNvPr>
            <p:cNvSpPr/>
            <p:nvPr/>
          </p:nvSpPr>
          <p:spPr>
            <a:xfrm rot="5400000">
              <a:off x="8631212" y="4751172"/>
              <a:ext cx="338482" cy="149696"/>
            </a:xfrm>
            <a:prstGeom prst="flowChartTerminator">
              <a:avLst/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48FE181-53FB-4B2C-8EF3-74E5662FC567}"/>
              </a:ext>
            </a:extLst>
          </p:cNvPr>
          <p:cNvGrpSpPr/>
          <p:nvPr/>
        </p:nvGrpSpPr>
        <p:grpSpPr>
          <a:xfrm>
            <a:off x="9469544" y="5202920"/>
            <a:ext cx="569390" cy="943050"/>
            <a:chOff x="8339550" y="4503163"/>
            <a:chExt cx="921806" cy="1526741"/>
          </a:xfrm>
        </p:grpSpPr>
        <p:sp>
          <p:nvSpPr>
            <p:cNvPr id="52" name="순서도: 지연 51">
              <a:extLst>
                <a:ext uri="{FF2B5EF4-FFF2-40B4-BE49-F238E27FC236}">
                  <a16:creationId xmlns:a16="http://schemas.microsoft.com/office/drawing/2014/main" id="{5CDC4919-D64A-4114-B141-95F30975A3D2}"/>
                </a:ext>
              </a:extLst>
            </p:cNvPr>
            <p:cNvSpPr/>
            <p:nvPr/>
          </p:nvSpPr>
          <p:spPr>
            <a:xfrm rot="5400000">
              <a:off x="8367752" y="5136300"/>
              <a:ext cx="865402" cy="921806"/>
            </a:xfrm>
            <a:prstGeom prst="flowChartDelay">
              <a:avLst/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부분 원형 52">
              <a:extLst>
                <a:ext uri="{FF2B5EF4-FFF2-40B4-BE49-F238E27FC236}">
                  <a16:creationId xmlns:a16="http://schemas.microsoft.com/office/drawing/2014/main" id="{FA3AFEE8-5AC1-4F8B-9383-2A72FA3786EF}"/>
                </a:ext>
              </a:extLst>
            </p:cNvPr>
            <p:cNvSpPr/>
            <p:nvPr/>
          </p:nvSpPr>
          <p:spPr>
            <a:xfrm>
              <a:off x="8339550" y="4503163"/>
              <a:ext cx="851002" cy="1209168"/>
            </a:xfrm>
            <a:prstGeom prst="pie">
              <a:avLst>
                <a:gd name="adj1" fmla="val 10787759"/>
                <a:gd name="adj2" fmla="val 16200000"/>
              </a:avLst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부분 원형 53">
              <a:extLst>
                <a:ext uri="{FF2B5EF4-FFF2-40B4-BE49-F238E27FC236}">
                  <a16:creationId xmlns:a16="http://schemas.microsoft.com/office/drawing/2014/main" id="{B00CE38D-14A6-471C-B720-77D1F699457A}"/>
                </a:ext>
              </a:extLst>
            </p:cNvPr>
            <p:cNvSpPr/>
            <p:nvPr/>
          </p:nvSpPr>
          <p:spPr>
            <a:xfrm flipH="1">
              <a:off x="8410354" y="4503164"/>
              <a:ext cx="851002" cy="1209166"/>
            </a:xfrm>
            <a:prstGeom prst="pie">
              <a:avLst>
                <a:gd name="adj1" fmla="val 10787759"/>
                <a:gd name="adj2" fmla="val 16200000"/>
              </a:avLst>
            </a:prstGeom>
            <a:solidFill>
              <a:srgbClr val="D5AD87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순서도: 수행의 시작/종료 54">
              <a:extLst>
                <a:ext uri="{FF2B5EF4-FFF2-40B4-BE49-F238E27FC236}">
                  <a16:creationId xmlns:a16="http://schemas.microsoft.com/office/drawing/2014/main" id="{A4E8FE93-2F38-4801-B984-18008FEE0E2F}"/>
                </a:ext>
              </a:extLst>
            </p:cNvPr>
            <p:cNvSpPr/>
            <p:nvPr/>
          </p:nvSpPr>
          <p:spPr>
            <a:xfrm rot="5400000">
              <a:off x="8631212" y="4751172"/>
              <a:ext cx="338482" cy="149696"/>
            </a:xfrm>
            <a:prstGeom prst="flowChartTerminator">
              <a:avLst/>
            </a:prstGeom>
            <a:solidFill>
              <a:srgbClr val="F0E1D4"/>
            </a:solidFill>
            <a:ln w="6350">
              <a:solidFill>
                <a:srgbClr val="D5AD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133EDB-05BD-4391-B329-32B87DBC5BFC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1F533-0422-4D5B-9D0A-6B75B5207D86}"/>
              </a:ext>
            </a:extLst>
          </p:cNvPr>
          <p:cNvSpPr txBox="1"/>
          <p:nvPr/>
        </p:nvSpPr>
        <p:spPr>
          <a:xfrm>
            <a:off x="2756338" y="258799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1-3. Character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84175F-359E-4D71-BC9C-E9630A7EE25A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C7EBD1A-E0E1-4D67-A630-C2410E536943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DDE5EC-C679-40F8-BDC6-7727A4A08EAA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FE1A58A-A271-4A65-A5AA-F50F4810ED51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AC3382-9EF6-4105-8983-36ED166EE4F8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87B7B03-4D6D-4E4E-BE2C-221804653116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9C4C0C0-C47D-451B-9857-1C53CE390C38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E4C660-872B-4917-9D25-A6092F7BFDBE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6EEECAC-5698-4BB2-A172-6B303A7361F8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25E4C31-4865-41C5-9246-207E0A69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95" y="2597784"/>
            <a:ext cx="5996863" cy="335894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082AE6-F1A0-40C6-B9FF-24D5B0141B1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63199" y="3082884"/>
            <a:ext cx="13115" cy="335833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4ED42A-3CC6-4532-B366-A9B413BC06FD}"/>
              </a:ext>
            </a:extLst>
          </p:cNvPr>
          <p:cNvSpPr/>
          <p:nvPr/>
        </p:nvSpPr>
        <p:spPr>
          <a:xfrm>
            <a:off x="1186595" y="2637166"/>
            <a:ext cx="1179437" cy="445718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325B12-C705-4B37-8012-37FFC32906BF}"/>
              </a:ext>
            </a:extLst>
          </p:cNvPr>
          <p:cNvSpPr/>
          <p:nvPr/>
        </p:nvSpPr>
        <p:spPr>
          <a:xfrm>
            <a:off x="1610799" y="3418717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62B8B0-CC49-4E07-A593-1D5DEC12E29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2223866" y="5465245"/>
            <a:ext cx="210269" cy="0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B3B81F-904C-49D0-B67A-4250E5540C26}"/>
              </a:ext>
            </a:extLst>
          </p:cNvPr>
          <p:cNvSpPr/>
          <p:nvPr/>
        </p:nvSpPr>
        <p:spPr>
          <a:xfrm>
            <a:off x="1186595" y="4973759"/>
            <a:ext cx="1037271" cy="982972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3243A3-60C4-468F-912C-5695F365764A}"/>
              </a:ext>
            </a:extLst>
          </p:cNvPr>
          <p:cNvSpPr/>
          <p:nvPr/>
        </p:nvSpPr>
        <p:spPr>
          <a:xfrm>
            <a:off x="2434135" y="5319431"/>
            <a:ext cx="304799" cy="291628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77DA72-D784-4FDE-835A-26C47CBA4151}"/>
              </a:ext>
            </a:extLst>
          </p:cNvPr>
          <p:cNvCxnSpPr>
            <a:cxnSpLocks/>
            <a:stCxn id="16" idx="1"/>
            <a:endCxn id="17" idx="6"/>
          </p:cNvCxnSpPr>
          <p:nvPr/>
        </p:nvCxnSpPr>
        <p:spPr>
          <a:xfrm flipH="1" flipV="1">
            <a:off x="6041639" y="2813971"/>
            <a:ext cx="217504" cy="1110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AA1326-62AF-43DB-8C03-AB353E63C268}"/>
              </a:ext>
            </a:extLst>
          </p:cNvPr>
          <p:cNvSpPr/>
          <p:nvPr/>
        </p:nvSpPr>
        <p:spPr>
          <a:xfrm>
            <a:off x="6259143" y="2663792"/>
            <a:ext cx="771244" cy="302578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8CC979-F02B-4461-B2D6-7408455C9EF6}"/>
              </a:ext>
            </a:extLst>
          </p:cNvPr>
          <p:cNvSpPr/>
          <p:nvPr/>
        </p:nvSpPr>
        <p:spPr>
          <a:xfrm>
            <a:off x="5736840" y="2661571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2F84BF-6423-4F58-B63C-FEE0CA39950F}"/>
              </a:ext>
            </a:extLst>
          </p:cNvPr>
          <p:cNvCxnSpPr>
            <a:cxnSpLocks/>
            <a:stCxn id="19" idx="1"/>
            <a:endCxn id="20" idx="6"/>
          </p:cNvCxnSpPr>
          <p:nvPr/>
        </p:nvCxnSpPr>
        <p:spPr>
          <a:xfrm flipH="1">
            <a:off x="3170569" y="3961586"/>
            <a:ext cx="207782" cy="5248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0D66EC-D758-4B51-B47F-FDDCA57763D2}"/>
              </a:ext>
            </a:extLst>
          </p:cNvPr>
          <p:cNvSpPr/>
          <p:nvPr/>
        </p:nvSpPr>
        <p:spPr>
          <a:xfrm>
            <a:off x="3378351" y="3699586"/>
            <a:ext cx="1613373" cy="523999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61167E7-1ED0-46BB-B4D2-432BAB569A41}"/>
              </a:ext>
            </a:extLst>
          </p:cNvPr>
          <p:cNvSpPr/>
          <p:nvPr/>
        </p:nvSpPr>
        <p:spPr>
          <a:xfrm>
            <a:off x="2865770" y="3814434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AD024E2-9633-4707-8A8F-03991886F185}"/>
              </a:ext>
            </a:extLst>
          </p:cNvPr>
          <p:cNvCxnSpPr>
            <a:cxnSpLocks/>
            <a:stCxn id="22" idx="1"/>
            <a:endCxn id="23" idx="6"/>
          </p:cNvCxnSpPr>
          <p:nvPr/>
        </p:nvCxnSpPr>
        <p:spPr>
          <a:xfrm flipH="1" flipV="1">
            <a:off x="6041639" y="4183596"/>
            <a:ext cx="108724" cy="282771"/>
          </a:xfrm>
          <a:prstGeom prst="line">
            <a:avLst/>
          </a:prstGeom>
          <a:ln w="28575">
            <a:solidFill>
              <a:srgbClr val="CB3700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E0EA3F-5D23-4525-9F4E-7D14BB88C452}"/>
              </a:ext>
            </a:extLst>
          </p:cNvPr>
          <p:cNvSpPr/>
          <p:nvPr/>
        </p:nvSpPr>
        <p:spPr>
          <a:xfrm>
            <a:off x="6150363" y="3116549"/>
            <a:ext cx="1033095" cy="2699635"/>
          </a:xfrm>
          <a:prstGeom prst="rect">
            <a:avLst/>
          </a:prstGeom>
          <a:noFill/>
          <a:ln w="28575">
            <a:solidFill>
              <a:srgbClr val="CB3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245C9C-3F86-4BA4-9A80-E907FD6EB1B2}"/>
              </a:ext>
            </a:extLst>
          </p:cNvPr>
          <p:cNvSpPr/>
          <p:nvPr/>
        </p:nvSpPr>
        <p:spPr>
          <a:xfrm>
            <a:off x="5736840" y="4031196"/>
            <a:ext cx="304799" cy="304799"/>
          </a:xfrm>
          <a:prstGeom prst="ellipse">
            <a:avLst/>
          </a:prstGeom>
          <a:solidFill>
            <a:srgbClr val="CB37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89C335-6046-4596-9900-802724B9D8C5}"/>
              </a:ext>
            </a:extLst>
          </p:cNvPr>
          <p:cNvSpPr/>
          <p:nvPr/>
        </p:nvSpPr>
        <p:spPr>
          <a:xfrm>
            <a:off x="1" y="1"/>
            <a:ext cx="2651510" cy="790574"/>
          </a:xfrm>
          <a:prstGeom prst="rect">
            <a:avLst/>
          </a:prstGeom>
          <a:solidFill>
            <a:srgbClr val="CB3700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53FAFF-09E2-4BA4-8529-BDDCEAFF69B0}"/>
              </a:ext>
            </a:extLst>
          </p:cNvPr>
          <p:cNvSpPr txBox="1"/>
          <p:nvPr/>
        </p:nvSpPr>
        <p:spPr>
          <a:xfrm>
            <a:off x="2756338" y="258799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1-4. Collecting</a:t>
            </a:r>
            <a:r>
              <a:rPr lang="ko-KR" altLang="en-US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600" b="1" dirty="0">
                <a:solidFill>
                  <a:srgbClr val="CB37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 Semilight" panose="020B0502040204020203" pitchFamily="50" charset="-127"/>
              </a:rPr>
              <a:t>Time</a:t>
            </a:r>
            <a:endParaRPr lang="ko-KR" altLang="en-US" sz="1600" b="1" dirty="0">
              <a:solidFill>
                <a:srgbClr val="CB37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7CAF5-6C8D-4240-BADE-5C0D42E83CE5}"/>
              </a:ext>
            </a:extLst>
          </p:cNvPr>
          <p:cNvSpPr txBox="1"/>
          <p:nvPr/>
        </p:nvSpPr>
        <p:spPr>
          <a:xfrm>
            <a:off x="0" y="-157895"/>
            <a:ext cx="3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0E1D4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  <a:cs typeface="David" panose="020E0502060401010101" pitchFamily="34" charset="-79"/>
              </a:rPr>
              <a:t>1</a:t>
            </a:r>
            <a:endParaRPr lang="ko-KR" altLang="en-US" sz="6000" b="1" dirty="0">
              <a:solidFill>
                <a:srgbClr val="F0E1D4"/>
              </a:solidFill>
              <a:latin typeface="Adobe 명조 Std M" panose="02020600000000000000" pitchFamily="18" charset="-127"/>
              <a:ea typeface="Adobe 명조 Std M" panose="02020600000000000000" pitchFamily="18" charset="-127"/>
              <a:cs typeface="David" panose="020E0502060401010101" pitchFamily="34" charset="-79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CA1413-D156-4131-A50D-59072B7B9330}"/>
              </a:ext>
            </a:extLst>
          </p:cNvPr>
          <p:cNvCxnSpPr>
            <a:cxnSpLocks/>
          </p:cNvCxnSpPr>
          <p:nvPr/>
        </p:nvCxnSpPr>
        <p:spPr>
          <a:xfrm>
            <a:off x="339776" y="790575"/>
            <a:ext cx="11358888" cy="0"/>
          </a:xfrm>
          <a:prstGeom prst="line">
            <a:avLst/>
          </a:prstGeom>
          <a:ln w="19050">
            <a:solidFill>
              <a:srgbClr val="D5AD87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5FBADF-68EC-412E-A2A5-21DFBC45424C}"/>
              </a:ext>
            </a:extLst>
          </p:cNvPr>
          <p:cNvSpPr txBox="1"/>
          <p:nvPr/>
        </p:nvSpPr>
        <p:spPr>
          <a:xfrm>
            <a:off x="534674" y="2301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0E1D4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Game Introduction</a:t>
            </a:r>
            <a:endParaRPr lang="ko-KR" altLang="en-US" b="1" dirty="0">
              <a:solidFill>
                <a:srgbClr val="F0E1D4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12CF2B-B65F-48B9-91CD-B2152865937F}"/>
              </a:ext>
            </a:extLst>
          </p:cNvPr>
          <p:cNvSpPr/>
          <p:nvPr/>
        </p:nvSpPr>
        <p:spPr>
          <a:xfrm>
            <a:off x="11323954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248134C-C866-47C4-9412-CB0F2E9F5146}"/>
              </a:ext>
            </a:extLst>
          </p:cNvPr>
          <p:cNvSpPr/>
          <p:nvPr/>
        </p:nvSpPr>
        <p:spPr>
          <a:xfrm>
            <a:off x="1095563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D13068A-938F-406E-B7CB-84DE475E85BF}"/>
              </a:ext>
            </a:extLst>
          </p:cNvPr>
          <p:cNvSpPr/>
          <p:nvPr/>
        </p:nvSpPr>
        <p:spPr>
          <a:xfrm>
            <a:off x="1058731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EB4673E-F78A-4B79-B2C9-A5FBC71B129A}"/>
              </a:ext>
            </a:extLst>
          </p:cNvPr>
          <p:cNvSpPr/>
          <p:nvPr/>
        </p:nvSpPr>
        <p:spPr>
          <a:xfrm>
            <a:off x="1021899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3E3E33-1D8F-4FC2-A06A-6B21F826882A}"/>
              </a:ext>
            </a:extLst>
          </p:cNvPr>
          <p:cNvSpPr/>
          <p:nvPr/>
        </p:nvSpPr>
        <p:spPr>
          <a:xfrm>
            <a:off x="9850675" y="708096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93E343-6E08-43D1-928D-28E36DF864C9}"/>
              </a:ext>
            </a:extLst>
          </p:cNvPr>
          <p:cNvSpPr/>
          <p:nvPr/>
        </p:nvSpPr>
        <p:spPr>
          <a:xfrm>
            <a:off x="9482355" y="708096"/>
            <a:ext cx="164957" cy="164957"/>
          </a:xfrm>
          <a:prstGeom prst="ellipse">
            <a:avLst/>
          </a:prstGeom>
          <a:solidFill>
            <a:srgbClr val="CB3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66E602-AA59-426D-B3F1-E0D27E0B5ED6}"/>
              </a:ext>
            </a:extLst>
          </p:cNvPr>
          <p:cNvSpPr txBox="1"/>
          <p:nvPr/>
        </p:nvSpPr>
        <p:spPr>
          <a:xfrm>
            <a:off x="1489921" y="1849806"/>
            <a:ext cx="42972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You can collect items for 3 minutes.</a:t>
            </a: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</a:rPr>
              <a:t>If you destroy any object on the map, it will drop items.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0E322A5-E1DC-4291-B04F-D912E34C4BD6}"/>
              </a:ext>
            </a:extLst>
          </p:cNvPr>
          <p:cNvCxnSpPr>
            <a:cxnSpLocks/>
          </p:cNvCxnSpPr>
          <p:nvPr/>
        </p:nvCxnSpPr>
        <p:spPr>
          <a:xfrm>
            <a:off x="1602726" y="1749866"/>
            <a:ext cx="5164602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9A87EBC-B4FF-42A2-8DFF-FEB2D0D4AB02}"/>
              </a:ext>
            </a:extLst>
          </p:cNvPr>
          <p:cNvCxnSpPr>
            <a:cxnSpLocks/>
          </p:cNvCxnSpPr>
          <p:nvPr/>
        </p:nvCxnSpPr>
        <p:spPr>
          <a:xfrm>
            <a:off x="1602726" y="2416376"/>
            <a:ext cx="5164602" cy="0"/>
          </a:xfrm>
          <a:prstGeom prst="line">
            <a:avLst/>
          </a:prstGeom>
          <a:ln>
            <a:solidFill>
              <a:srgbClr val="D5AD8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72DF07A-EFDE-4FBF-8078-7AE5B15B0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400286"/>
              </p:ext>
            </p:extLst>
          </p:nvPr>
        </p:nvGraphicFramePr>
        <p:xfrm>
          <a:off x="7696039" y="2460905"/>
          <a:ext cx="3006040" cy="25128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2893">
                  <a:extLst>
                    <a:ext uri="{9D8B030D-6E8A-4147-A177-3AD203B41FA5}">
                      <a16:colId xmlns:a16="http://schemas.microsoft.com/office/drawing/2014/main" val="2003753396"/>
                    </a:ext>
                  </a:extLst>
                </a:gridCol>
                <a:gridCol w="2323147">
                  <a:extLst>
                    <a:ext uri="{9D8B030D-6E8A-4147-A177-3AD203B41FA5}">
                      <a16:colId xmlns:a16="http://schemas.microsoft.com/office/drawing/2014/main" val="2843476507"/>
                    </a:ext>
                  </a:extLst>
                </a:gridCol>
              </a:tblGrid>
              <a:tr h="2312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D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3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69331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EA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889461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Skills</a:t>
                      </a:r>
                      <a:endParaRPr lang="en-US" altLang="ko-KR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103575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Pop-up: Press E to get 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70390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 limit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04067"/>
                  </a:ext>
                </a:extLst>
              </a:tr>
              <a:tr h="441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Inventory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5F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1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8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1445</Words>
  <Application>Microsoft Office PowerPoint</Application>
  <PresentationFormat>와이드스크린</PresentationFormat>
  <Paragraphs>254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Adobe 명조 Std M</vt:lpstr>
      <vt:lpstr>나눔바른고딕</vt:lpstr>
      <vt:lpstr>맑은 고딕</vt:lpstr>
      <vt:lpstr>Arial</vt:lpstr>
      <vt:lpstr>David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이선주 [twinklecream]</dc:creator>
  <cp:lastModifiedBy>박 지윤</cp:lastModifiedBy>
  <cp:revision>462</cp:revision>
  <dcterms:created xsi:type="dcterms:W3CDTF">2021-01-27T06:04:35Z</dcterms:created>
  <dcterms:modified xsi:type="dcterms:W3CDTF">2021-12-06T15:33:52Z</dcterms:modified>
</cp:coreProperties>
</file>